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webextensions/webextension1.xml" ContentType="application/vnd.ms-office.webextension+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webextensions/webextension2.xml" ContentType="application/vnd.ms-office.webextension+xml"/>
  <Override PartName="/ppt/notesSlides/notesSlide8.xml" ContentType="application/vnd.openxmlformats-officedocument.presentationml.notesSlide+xml"/>
  <Override PartName="/ppt/webextensions/webextension3.xml" ContentType="application/vnd.ms-office.webextension+xml"/>
  <Override PartName="/ppt/webextensions/webextension4.xml" ContentType="application/vnd.ms-office.webextension+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webextensions/webextension5.xml" ContentType="application/vnd.ms-office.webextension+xml"/>
  <Override PartName="/ppt/notesSlides/notesSlide15.xml" ContentType="application/vnd.openxmlformats-officedocument.presentationml.notesSlide+xml"/>
  <Override PartName="/ppt/webextensions/webextension6.xml" ContentType="application/vnd.ms-office.webextension+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52" r:id="rId4"/>
  </p:sldMasterIdLst>
  <p:notesMasterIdLst>
    <p:notesMasterId r:id="rId48"/>
  </p:notesMasterIdLst>
  <p:handoutMasterIdLst>
    <p:handoutMasterId r:id="rId49"/>
  </p:handoutMasterIdLst>
  <p:sldIdLst>
    <p:sldId id="256" r:id="rId5"/>
    <p:sldId id="266" r:id="rId6"/>
    <p:sldId id="274" r:id="rId7"/>
    <p:sldId id="279" r:id="rId8"/>
    <p:sldId id="311" r:id="rId9"/>
    <p:sldId id="276" r:id="rId10"/>
    <p:sldId id="277" r:id="rId11"/>
    <p:sldId id="280" r:id="rId12"/>
    <p:sldId id="308" r:id="rId13"/>
    <p:sldId id="284" r:id="rId14"/>
    <p:sldId id="283" r:id="rId15"/>
    <p:sldId id="287" r:id="rId16"/>
    <p:sldId id="309" r:id="rId17"/>
    <p:sldId id="285" r:id="rId18"/>
    <p:sldId id="318" r:id="rId19"/>
    <p:sldId id="288" r:id="rId20"/>
    <p:sldId id="289" r:id="rId21"/>
    <p:sldId id="310" r:id="rId22"/>
    <p:sldId id="295" r:id="rId23"/>
    <p:sldId id="292" r:id="rId24"/>
    <p:sldId id="293" r:id="rId25"/>
    <p:sldId id="314" r:id="rId26"/>
    <p:sldId id="319" r:id="rId27"/>
    <p:sldId id="299" r:id="rId28"/>
    <p:sldId id="294" r:id="rId29"/>
    <p:sldId id="305" r:id="rId30"/>
    <p:sldId id="304" r:id="rId31"/>
    <p:sldId id="307" r:id="rId32"/>
    <p:sldId id="286" r:id="rId33"/>
    <p:sldId id="301" r:id="rId34"/>
    <p:sldId id="320" r:id="rId35"/>
    <p:sldId id="321" r:id="rId36"/>
    <p:sldId id="323" r:id="rId37"/>
    <p:sldId id="322" r:id="rId38"/>
    <p:sldId id="303" r:id="rId39"/>
    <p:sldId id="306" r:id="rId40"/>
    <p:sldId id="281" r:id="rId41"/>
    <p:sldId id="312" r:id="rId42"/>
    <p:sldId id="291" r:id="rId43"/>
    <p:sldId id="290" r:id="rId44"/>
    <p:sldId id="313" r:id="rId45"/>
    <p:sldId id="282" r:id="rId46"/>
    <p:sldId id="273" r:id="rId47"/>
  </p:sldIdLst>
  <p:sldSz cx="12192000" cy="6858000"/>
  <p:notesSz cx="6858000" cy="9144000"/>
  <p:custDataLst>
    <p:tags r:id="rId50"/>
  </p:custDataLst>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65114" autoAdjust="0"/>
  </p:normalViewPr>
  <p:slideViewPr>
    <p:cSldViewPr snapToGrid="0" snapToObjects="1">
      <p:cViewPr varScale="1">
        <p:scale>
          <a:sx n="46" d="100"/>
          <a:sy n="46" d="100"/>
        </p:scale>
        <p:origin x="1026" y="39"/>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9" d="100"/>
          <a:sy n="89" d="100"/>
        </p:scale>
        <p:origin x="378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s>
</file>

<file path=ppt/diagrams/_rels/data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4503D04-C97E-4622-AE07-D0307CB3B4CA}"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rtlCol="0"/>
        <a:lstStyle/>
        <a:p>
          <a:pPr rtl="0"/>
          <a:endParaRPr lang="en-US"/>
        </a:p>
      </dgm:t>
    </dgm:pt>
    <dgm:pt modelId="{AAC263CB-8256-4B03-92FE-1622698FB3E9}">
      <dgm:prSet/>
      <dgm:spPr/>
      <dgm:t>
        <a:bodyPr rtlCol="0" anchor="ctr"/>
        <a:lstStyle/>
        <a:p>
          <a:pPr>
            <a:lnSpc>
              <a:spcPct val="100000"/>
            </a:lnSpc>
          </a:pPr>
          <a:r>
            <a:rPr lang="nl-NL" noProof="0" dirty="0"/>
            <a:t>VOORSTELLEN </a:t>
          </a:r>
        </a:p>
      </dgm:t>
    </dgm:pt>
    <dgm:pt modelId="{0BEED663-FC38-4EAD-940F-4C475D2C87DB}" type="parTrans" cxnId="{C5E94186-9CB6-4C42-92B3-C546CC53A7B9}">
      <dgm:prSet/>
      <dgm:spPr/>
      <dgm:t>
        <a:bodyPr rtlCol="0"/>
        <a:lstStyle/>
        <a:p>
          <a:pPr rtl="0"/>
          <a:endParaRPr lang="nl-NL" sz="4000" noProof="0" dirty="0"/>
        </a:p>
      </dgm:t>
    </dgm:pt>
    <dgm:pt modelId="{808B76D0-8EC7-469A-93AC-7A6017188A9D}" type="sibTrans" cxnId="{C5E94186-9CB6-4C42-92B3-C546CC53A7B9}">
      <dgm:prSet phldrT="1" phldr="0"/>
      <dgm:spPr/>
      <dgm:t>
        <a:bodyPr rtlCol="0"/>
        <a:lstStyle/>
        <a:p>
          <a:pPr rtl="0"/>
          <a:endParaRPr lang="nl-NL" noProof="0" dirty="0"/>
        </a:p>
      </dgm:t>
    </dgm:pt>
    <dgm:pt modelId="{4E8D2E69-0173-4BD3-B96A-7A9C5DD12B47}">
      <dgm:prSet/>
      <dgm:spPr/>
      <dgm:t>
        <a:bodyPr rtlCol="0" anchor="ctr"/>
        <a:lstStyle/>
        <a:p>
          <a:pPr>
            <a:lnSpc>
              <a:spcPct val="100000"/>
            </a:lnSpc>
          </a:pPr>
          <a:r>
            <a:rPr lang="nl-NL" noProof="0" dirty="0"/>
            <a:t>ACTUEEL</a:t>
          </a:r>
        </a:p>
      </dgm:t>
    </dgm:pt>
    <dgm:pt modelId="{B954BF22-E3B3-4A1C-802E-590228BE2D9C}" type="parTrans" cxnId="{0F866C41-EB5F-47BD-A2CD-A58671F15B67}">
      <dgm:prSet/>
      <dgm:spPr/>
      <dgm:t>
        <a:bodyPr rtlCol="0"/>
        <a:lstStyle/>
        <a:p>
          <a:pPr rtl="0"/>
          <a:endParaRPr lang="nl-NL" sz="4000" noProof="0" dirty="0"/>
        </a:p>
      </dgm:t>
    </dgm:pt>
    <dgm:pt modelId="{FEF1E80E-8A9E-4B0A-817C-2A4CFDCF3FB2}" type="sibTrans" cxnId="{0F866C41-EB5F-47BD-A2CD-A58671F15B67}">
      <dgm:prSet phldrT="2" phldr="0"/>
      <dgm:spPr/>
      <dgm:t>
        <a:bodyPr rtlCol="0"/>
        <a:lstStyle/>
        <a:p>
          <a:pPr rtl="0"/>
          <a:endParaRPr lang="nl-NL" noProof="0" dirty="0"/>
        </a:p>
      </dgm:t>
    </dgm:pt>
    <dgm:pt modelId="{93A6A030-ABAB-4EFA-B539-0FDB3E07C1EF}">
      <dgm:prSet/>
      <dgm:spPr/>
      <dgm:t>
        <a:bodyPr rtlCol="0" anchor="ctr"/>
        <a:lstStyle/>
        <a:p>
          <a:pPr>
            <a:lnSpc>
              <a:spcPct val="100000"/>
            </a:lnSpc>
          </a:pPr>
          <a:r>
            <a:rPr lang="nl-NL" noProof="0" dirty="0"/>
            <a:t>WAT IS GEZONDE VOEDING?</a:t>
          </a:r>
        </a:p>
      </dgm:t>
    </dgm:pt>
    <dgm:pt modelId="{3D674B97-6DC6-4A12-85BA-0976D3064237}" type="parTrans" cxnId="{4B40C8DC-6B57-4F5B-8440-7241C649700B}">
      <dgm:prSet/>
      <dgm:spPr/>
      <dgm:t>
        <a:bodyPr rtlCol="0"/>
        <a:lstStyle/>
        <a:p>
          <a:pPr rtl="0"/>
          <a:endParaRPr lang="nl-NL" sz="4000" noProof="0" dirty="0"/>
        </a:p>
      </dgm:t>
    </dgm:pt>
    <dgm:pt modelId="{BFE0749E-E343-4A6F-BD09-2810EE6B4BD7}" type="sibTrans" cxnId="{4B40C8DC-6B57-4F5B-8440-7241C649700B}">
      <dgm:prSet phldrT="3" phldr="0"/>
      <dgm:spPr/>
      <dgm:t>
        <a:bodyPr rtlCol="0"/>
        <a:lstStyle/>
        <a:p>
          <a:pPr rtl="0"/>
          <a:endParaRPr lang="nl-NL" noProof="0" dirty="0"/>
        </a:p>
      </dgm:t>
    </dgm:pt>
    <dgm:pt modelId="{42EC16F2-F4B8-481E-ABE4-4709F210F09B}">
      <dgm:prSet/>
      <dgm:spPr/>
      <dgm:t>
        <a:bodyPr rtlCol="0" anchor="ctr"/>
        <a:lstStyle/>
        <a:p>
          <a:pPr>
            <a:lnSpc>
              <a:spcPct val="100000"/>
            </a:lnSpc>
          </a:pPr>
          <a:r>
            <a:rPr lang="nl-NL" noProof="0" dirty="0"/>
            <a:t>TIPS EN TRICKS VOOR IN DE PRAKTIJK</a:t>
          </a:r>
        </a:p>
      </dgm:t>
    </dgm:pt>
    <dgm:pt modelId="{70E52C04-6F79-4FD9-81D1-99B57E0A67BF}" type="parTrans" cxnId="{2CD91E6F-B6AD-441C-9137-433F03D141B0}">
      <dgm:prSet/>
      <dgm:spPr/>
      <dgm:t>
        <a:bodyPr/>
        <a:lstStyle/>
        <a:p>
          <a:endParaRPr lang="nl-NL"/>
        </a:p>
      </dgm:t>
    </dgm:pt>
    <dgm:pt modelId="{47477661-4876-43F6-A476-F23C000DC88A}" type="sibTrans" cxnId="{2CD91E6F-B6AD-441C-9137-433F03D141B0}">
      <dgm:prSet/>
      <dgm:spPr/>
      <dgm:t>
        <a:bodyPr/>
        <a:lstStyle/>
        <a:p>
          <a:endParaRPr lang="nl-NL"/>
        </a:p>
      </dgm:t>
    </dgm:pt>
    <dgm:pt modelId="{E855AE2B-FF26-4AD9-8B6C-8CE8354F7340}">
      <dgm:prSet/>
      <dgm:spPr/>
      <dgm:t>
        <a:bodyPr rtlCol="0" anchor="ctr"/>
        <a:lstStyle/>
        <a:p>
          <a:pPr>
            <a:lnSpc>
              <a:spcPct val="100000"/>
            </a:lnSpc>
          </a:pPr>
          <a:r>
            <a:rPr lang="nl-NL" noProof="0" dirty="0"/>
            <a:t>AFSLUITING</a:t>
          </a:r>
        </a:p>
      </dgm:t>
    </dgm:pt>
    <dgm:pt modelId="{E4CAE8DD-A936-4CEB-86D0-3E08A01CA26C}" type="parTrans" cxnId="{F2307611-30FE-499A-A4AA-CAAD6D190DCD}">
      <dgm:prSet/>
      <dgm:spPr/>
      <dgm:t>
        <a:bodyPr/>
        <a:lstStyle/>
        <a:p>
          <a:endParaRPr lang="nl-NL"/>
        </a:p>
      </dgm:t>
    </dgm:pt>
    <dgm:pt modelId="{E68EB30A-E7D2-4523-8329-D1D46A75C202}" type="sibTrans" cxnId="{F2307611-30FE-499A-A4AA-CAAD6D190DCD}">
      <dgm:prSet/>
      <dgm:spPr/>
      <dgm:t>
        <a:bodyPr/>
        <a:lstStyle/>
        <a:p>
          <a:endParaRPr lang="nl-NL"/>
        </a:p>
      </dgm:t>
    </dgm:pt>
    <dgm:pt modelId="{5C75D25B-729C-4880-9D2E-0125BC8E10B6}" type="pres">
      <dgm:prSet presAssocID="{D4503D04-C97E-4622-AE07-D0307CB3B4CA}" presName="root" presStyleCnt="0">
        <dgm:presLayoutVars>
          <dgm:dir/>
          <dgm:resizeHandles val="exact"/>
        </dgm:presLayoutVars>
      </dgm:prSet>
      <dgm:spPr/>
    </dgm:pt>
    <dgm:pt modelId="{D306BA23-CBDB-4B76-9A00-F1BD2D0E3AB6}" type="pres">
      <dgm:prSet presAssocID="{AAC263CB-8256-4B03-92FE-1622698FB3E9}" presName="compNode" presStyleCnt="0"/>
      <dgm:spPr/>
    </dgm:pt>
    <dgm:pt modelId="{7BE66FA6-753F-4634-847C-3776E08D4B7E}" type="pres">
      <dgm:prSet presAssocID="{AAC263CB-8256-4B03-92FE-1622698FB3E9}" presName="bgRect" presStyleLbl="bgShp" presStyleIdx="0" presStyleCnt="5"/>
      <dgm:spPr/>
    </dgm:pt>
    <dgm:pt modelId="{D5B4F75B-F23E-458D-8503-2D17FB11A702}" type="pres">
      <dgm:prSet presAssocID="{AAC263CB-8256-4B03-92FE-1622698FB3E9}"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uivend gebaar met effen opvulling"/>
        </a:ext>
      </dgm:extLst>
    </dgm:pt>
    <dgm:pt modelId="{3606B416-D160-4DEA-B617-D22C0FB8F203}" type="pres">
      <dgm:prSet presAssocID="{AAC263CB-8256-4B03-92FE-1622698FB3E9}" presName="spaceRect" presStyleCnt="0"/>
      <dgm:spPr/>
    </dgm:pt>
    <dgm:pt modelId="{8B3907AB-9FCD-4D59-B68F-4F73F035FE52}" type="pres">
      <dgm:prSet presAssocID="{AAC263CB-8256-4B03-92FE-1622698FB3E9}" presName="parTx" presStyleLbl="revTx" presStyleIdx="0" presStyleCnt="5">
        <dgm:presLayoutVars>
          <dgm:chMax val="0"/>
          <dgm:chPref val="0"/>
        </dgm:presLayoutVars>
      </dgm:prSet>
      <dgm:spPr/>
    </dgm:pt>
    <dgm:pt modelId="{7E777C8E-F91A-4641-B0A0-AB8F8C847C69}" type="pres">
      <dgm:prSet presAssocID="{808B76D0-8EC7-469A-93AC-7A6017188A9D}" presName="sibTrans" presStyleCnt="0"/>
      <dgm:spPr/>
    </dgm:pt>
    <dgm:pt modelId="{C97003FF-391E-467A-A738-C6497D580523}" type="pres">
      <dgm:prSet presAssocID="{4E8D2E69-0173-4BD3-B96A-7A9C5DD12B47}" presName="compNode" presStyleCnt="0"/>
      <dgm:spPr/>
    </dgm:pt>
    <dgm:pt modelId="{0F6BAAF8-CB60-4B3A-8B7F-F036077073E4}" type="pres">
      <dgm:prSet presAssocID="{4E8D2E69-0173-4BD3-B96A-7A9C5DD12B47}" presName="bgRect" presStyleLbl="bgShp" presStyleIdx="1" presStyleCnt="5"/>
      <dgm:spPr/>
    </dgm:pt>
    <dgm:pt modelId="{BF46F64E-08D3-4401-971A-A37980929B2F}" type="pres">
      <dgm:prSet presAssocID="{4E8D2E69-0173-4BD3-B96A-7A9C5DD12B4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Krant met effen opvulling"/>
        </a:ext>
      </dgm:extLst>
    </dgm:pt>
    <dgm:pt modelId="{389F81C1-C561-4A25-83FE-46BB28BC5B3A}" type="pres">
      <dgm:prSet presAssocID="{4E8D2E69-0173-4BD3-B96A-7A9C5DD12B47}" presName="spaceRect" presStyleCnt="0"/>
      <dgm:spPr/>
    </dgm:pt>
    <dgm:pt modelId="{733FAF41-DF03-485F-8F06-C142970A5497}" type="pres">
      <dgm:prSet presAssocID="{4E8D2E69-0173-4BD3-B96A-7A9C5DD12B47}" presName="parTx" presStyleLbl="revTx" presStyleIdx="1" presStyleCnt="5">
        <dgm:presLayoutVars>
          <dgm:chMax val="0"/>
          <dgm:chPref val="0"/>
        </dgm:presLayoutVars>
      </dgm:prSet>
      <dgm:spPr/>
    </dgm:pt>
    <dgm:pt modelId="{D9C062C7-DE09-4BE5-9372-87D3C2DBB0FF}" type="pres">
      <dgm:prSet presAssocID="{FEF1E80E-8A9E-4B0A-817C-2A4CFDCF3FB2}" presName="sibTrans" presStyleCnt="0"/>
      <dgm:spPr/>
    </dgm:pt>
    <dgm:pt modelId="{2D358619-623B-4E64-8786-ED7DAFC11DC5}" type="pres">
      <dgm:prSet presAssocID="{93A6A030-ABAB-4EFA-B539-0FDB3E07C1EF}" presName="compNode" presStyleCnt="0"/>
      <dgm:spPr/>
    </dgm:pt>
    <dgm:pt modelId="{AFB2F689-BE38-4D4D-BBC2-8CA8AEAAD3B8}" type="pres">
      <dgm:prSet presAssocID="{93A6A030-ABAB-4EFA-B539-0FDB3E07C1EF}" presName="bgRect" presStyleLbl="bgShp" presStyleIdx="2" presStyleCnt="5"/>
      <dgm:spPr/>
    </dgm:pt>
    <dgm:pt modelId="{37FC968D-54D8-4E5B-AA68-7BB356A0611B}" type="pres">
      <dgm:prSet presAssocID="{93A6A030-ABAB-4EFA-B539-0FDB3E07C1EF}"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ppel met effen opvulling"/>
        </a:ext>
      </dgm:extLst>
    </dgm:pt>
    <dgm:pt modelId="{F02DB9CD-1B62-4E12-BB7D-3B0DBA05F346}" type="pres">
      <dgm:prSet presAssocID="{93A6A030-ABAB-4EFA-B539-0FDB3E07C1EF}" presName="spaceRect" presStyleCnt="0"/>
      <dgm:spPr/>
    </dgm:pt>
    <dgm:pt modelId="{73BA3BD0-B804-40ED-B730-B739330E1722}" type="pres">
      <dgm:prSet presAssocID="{93A6A030-ABAB-4EFA-B539-0FDB3E07C1EF}" presName="parTx" presStyleLbl="revTx" presStyleIdx="2" presStyleCnt="5">
        <dgm:presLayoutVars>
          <dgm:chMax val="0"/>
          <dgm:chPref val="0"/>
        </dgm:presLayoutVars>
      </dgm:prSet>
      <dgm:spPr/>
    </dgm:pt>
    <dgm:pt modelId="{9A5A572B-69B6-4357-929D-146ED9FADA3B}" type="pres">
      <dgm:prSet presAssocID="{BFE0749E-E343-4A6F-BD09-2810EE6B4BD7}" presName="sibTrans" presStyleCnt="0"/>
      <dgm:spPr/>
    </dgm:pt>
    <dgm:pt modelId="{7F475FED-5DA7-4317-9C21-40857DB7A87C}" type="pres">
      <dgm:prSet presAssocID="{42EC16F2-F4B8-481E-ABE4-4709F210F09B}" presName="compNode" presStyleCnt="0"/>
      <dgm:spPr/>
    </dgm:pt>
    <dgm:pt modelId="{E52C3D6A-03C9-4139-A05A-21F70FE7CEF7}" type="pres">
      <dgm:prSet presAssocID="{42EC16F2-F4B8-481E-ABE4-4709F210F09B}" presName="bgRect" presStyleLbl="bgShp" presStyleIdx="3" presStyleCnt="5"/>
      <dgm:spPr/>
    </dgm:pt>
    <dgm:pt modelId="{46631B12-70AC-44FE-8E93-E2900507F024}" type="pres">
      <dgm:prSet presAssocID="{42EC16F2-F4B8-481E-ABE4-4709F210F09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oochelaarshoed met effen opvulling"/>
        </a:ext>
      </dgm:extLst>
    </dgm:pt>
    <dgm:pt modelId="{EA45F9E3-DB36-40B6-9FEB-46ABFC5259AC}" type="pres">
      <dgm:prSet presAssocID="{42EC16F2-F4B8-481E-ABE4-4709F210F09B}" presName="spaceRect" presStyleCnt="0"/>
      <dgm:spPr/>
    </dgm:pt>
    <dgm:pt modelId="{14135770-E3A6-4619-B47E-061052F597AE}" type="pres">
      <dgm:prSet presAssocID="{42EC16F2-F4B8-481E-ABE4-4709F210F09B}" presName="parTx" presStyleLbl="revTx" presStyleIdx="3" presStyleCnt="5">
        <dgm:presLayoutVars>
          <dgm:chMax val="0"/>
          <dgm:chPref val="0"/>
        </dgm:presLayoutVars>
      </dgm:prSet>
      <dgm:spPr/>
    </dgm:pt>
    <dgm:pt modelId="{EEEF053A-6717-480D-BC84-CF984AFBBE77}" type="pres">
      <dgm:prSet presAssocID="{47477661-4876-43F6-A476-F23C000DC88A}" presName="sibTrans" presStyleCnt="0"/>
      <dgm:spPr/>
    </dgm:pt>
    <dgm:pt modelId="{E0A9D069-450A-4734-81C8-2AE3129E2122}" type="pres">
      <dgm:prSet presAssocID="{E855AE2B-FF26-4AD9-8B6C-8CE8354F7340}" presName="compNode" presStyleCnt="0"/>
      <dgm:spPr/>
    </dgm:pt>
    <dgm:pt modelId="{EABE5987-F262-4F02-963A-3D1BB10E34A8}" type="pres">
      <dgm:prSet presAssocID="{E855AE2B-FF26-4AD9-8B6C-8CE8354F7340}" presName="bgRect" presStyleLbl="bgShp" presStyleIdx="4" presStyleCnt="5"/>
      <dgm:spPr/>
    </dgm:pt>
    <dgm:pt modelId="{337B4107-2598-46DD-9C06-51F5077D176E}" type="pres">
      <dgm:prSet presAssocID="{E855AE2B-FF26-4AD9-8B6C-8CE8354F7340}" presName="iconRect" presStyleLbl="node1" presStyleIdx="4"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Wuivend gebaar met effen opvulling"/>
        </a:ext>
      </dgm:extLst>
    </dgm:pt>
    <dgm:pt modelId="{6DFB02DD-0447-4C01-AE99-853BB3C59CFE}" type="pres">
      <dgm:prSet presAssocID="{E855AE2B-FF26-4AD9-8B6C-8CE8354F7340}" presName="spaceRect" presStyleCnt="0"/>
      <dgm:spPr/>
    </dgm:pt>
    <dgm:pt modelId="{A684D9E7-1C7D-49EB-9E4C-E528561AA846}" type="pres">
      <dgm:prSet presAssocID="{E855AE2B-FF26-4AD9-8B6C-8CE8354F7340}" presName="parTx" presStyleLbl="revTx" presStyleIdx="4" presStyleCnt="5">
        <dgm:presLayoutVars>
          <dgm:chMax val="0"/>
          <dgm:chPref val="0"/>
        </dgm:presLayoutVars>
      </dgm:prSet>
      <dgm:spPr/>
    </dgm:pt>
  </dgm:ptLst>
  <dgm:cxnLst>
    <dgm:cxn modelId="{F2307611-30FE-499A-A4AA-CAAD6D190DCD}" srcId="{D4503D04-C97E-4622-AE07-D0307CB3B4CA}" destId="{E855AE2B-FF26-4AD9-8B6C-8CE8354F7340}" srcOrd="4" destOrd="0" parTransId="{E4CAE8DD-A936-4CEB-86D0-3E08A01CA26C}" sibTransId="{E68EB30A-E7D2-4523-8329-D1D46A75C202}"/>
    <dgm:cxn modelId="{7540662E-D116-4373-8557-BE60021FE4EE}" type="presOf" srcId="{AAC263CB-8256-4B03-92FE-1622698FB3E9}" destId="{8B3907AB-9FCD-4D59-B68F-4F73F035FE52}" srcOrd="0" destOrd="0" presId="urn:microsoft.com/office/officeart/2018/2/layout/IconVerticalSolidList"/>
    <dgm:cxn modelId="{0F866C41-EB5F-47BD-A2CD-A58671F15B67}" srcId="{D4503D04-C97E-4622-AE07-D0307CB3B4CA}" destId="{4E8D2E69-0173-4BD3-B96A-7A9C5DD12B47}" srcOrd="1" destOrd="0" parTransId="{B954BF22-E3B3-4A1C-802E-590228BE2D9C}" sibTransId="{FEF1E80E-8A9E-4B0A-817C-2A4CFDCF3FB2}"/>
    <dgm:cxn modelId="{2CD91E6F-B6AD-441C-9137-433F03D141B0}" srcId="{D4503D04-C97E-4622-AE07-D0307CB3B4CA}" destId="{42EC16F2-F4B8-481E-ABE4-4709F210F09B}" srcOrd="3" destOrd="0" parTransId="{70E52C04-6F79-4FD9-81D1-99B57E0A67BF}" sibTransId="{47477661-4876-43F6-A476-F23C000DC88A}"/>
    <dgm:cxn modelId="{80609053-FDEF-4334-8FBE-B3BA38CB8912}" type="presOf" srcId="{D4503D04-C97E-4622-AE07-D0307CB3B4CA}" destId="{5C75D25B-729C-4880-9D2E-0125BC8E10B6}" srcOrd="0" destOrd="0" presId="urn:microsoft.com/office/officeart/2018/2/layout/IconVerticalSolidList"/>
    <dgm:cxn modelId="{27109E53-52E8-493E-B004-50DC08467CC0}" type="presOf" srcId="{E855AE2B-FF26-4AD9-8B6C-8CE8354F7340}" destId="{A684D9E7-1C7D-49EB-9E4C-E528561AA846}" srcOrd="0" destOrd="0" presId="urn:microsoft.com/office/officeart/2018/2/layout/IconVerticalSolidList"/>
    <dgm:cxn modelId="{C5E94186-9CB6-4C42-92B3-C546CC53A7B9}" srcId="{D4503D04-C97E-4622-AE07-D0307CB3B4CA}" destId="{AAC263CB-8256-4B03-92FE-1622698FB3E9}" srcOrd="0" destOrd="0" parTransId="{0BEED663-FC38-4EAD-940F-4C475D2C87DB}" sibTransId="{808B76D0-8EC7-469A-93AC-7A6017188A9D}"/>
    <dgm:cxn modelId="{F3F2D191-B5EC-40C1-AE92-55705BD911BA}" type="presOf" srcId="{4E8D2E69-0173-4BD3-B96A-7A9C5DD12B47}" destId="{733FAF41-DF03-485F-8F06-C142970A5497}" srcOrd="0" destOrd="0" presId="urn:microsoft.com/office/officeart/2018/2/layout/IconVerticalSolidList"/>
    <dgm:cxn modelId="{8D594CBB-8E88-448B-B883-09FA83506CBA}" type="presOf" srcId="{93A6A030-ABAB-4EFA-B539-0FDB3E07C1EF}" destId="{73BA3BD0-B804-40ED-B730-B739330E1722}" srcOrd="0" destOrd="0" presId="urn:microsoft.com/office/officeart/2018/2/layout/IconVerticalSolidList"/>
    <dgm:cxn modelId="{4B40C8DC-6B57-4F5B-8440-7241C649700B}" srcId="{D4503D04-C97E-4622-AE07-D0307CB3B4CA}" destId="{93A6A030-ABAB-4EFA-B539-0FDB3E07C1EF}" srcOrd="2" destOrd="0" parTransId="{3D674B97-6DC6-4A12-85BA-0976D3064237}" sibTransId="{BFE0749E-E343-4A6F-BD09-2810EE6B4BD7}"/>
    <dgm:cxn modelId="{234943DF-A9B0-42B0-9BAF-29A0D21D1E4F}" type="presOf" srcId="{42EC16F2-F4B8-481E-ABE4-4709F210F09B}" destId="{14135770-E3A6-4619-B47E-061052F597AE}" srcOrd="0" destOrd="0" presId="urn:microsoft.com/office/officeart/2018/2/layout/IconVerticalSolidList"/>
    <dgm:cxn modelId="{77174FFC-565E-4D2C-89FD-2AED42E179E6}" type="presParOf" srcId="{5C75D25B-729C-4880-9D2E-0125BC8E10B6}" destId="{D306BA23-CBDB-4B76-9A00-F1BD2D0E3AB6}" srcOrd="0" destOrd="0" presId="urn:microsoft.com/office/officeart/2018/2/layout/IconVerticalSolidList"/>
    <dgm:cxn modelId="{7549D3C1-C75B-4C36-B29F-1E0F23029184}" type="presParOf" srcId="{D306BA23-CBDB-4B76-9A00-F1BD2D0E3AB6}" destId="{7BE66FA6-753F-4634-847C-3776E08D4B7E}" srcOrd="0" destOrd="0" presId="urn:microsoft.com/office/officeart/2018/2/layout/IconVerticalSolidList"/>
    <dgm:cxn modelId="{5018B3FB-29D0-4E87-9EFB-0C0C0CAD84D9}" type="presParOf" srcId="{D306BA23-CBDB-4B76-9A00-F1BD2D0E3AB6}" destId="{D5B4F75B-F23E-458D-8503-2D17FB11A702}" srcOrd="1" destOrd="0" presId="urn:microsoft.com/office/officeart/2018/2/layout/IconVerticalSolidList"/>
    <dgm:cxn modelId="{DDFB7701-C74E-4A52-9B0B-7DC1D3C3577E}" type="presParOf" srcId="{D306BA23-CBDB-4B76-9A00-F1BD2D0E3AB6}" destId="{3606B416-D160-4DEA-B617-D22C0FB8F203}" srcOrd="2" destOrd="0" presId="urn:microsoft.com/office/officeart/2018/2/layout/IconVerticalSolidList"/>
    <dgm:cxn modelId="{687D608F-CAED-4075-A830-F635581B3BD6}" type="presParOf" srcId="{D306BA23-CBDB-4B76-9A00-F1BD2D0E3AB6}" destId="{8B3907AB-9FCD-4D59-B68F-4F73F035FE52}" srcOrd="3" destOrd="0" presId="urn:microsoft.com/office/officeart/2018/2/layout/IconVerticalSolidList"/>
    <dgm:cxn modelId="{6DED0859-FC05-4545-B578-0DF329D20AA1}" type="presParOf" srcId="{5C75D25B-729C-4880-9D2E-0125BC8E10B6}" destId="{7E777C8E-F91A-4641-B0A0-AB8F8C847C69}" srcOrd="1" destOrd="0" presId="urn:microsoft.com/office/officeart/2018/2/layout/IconVerticalSolidList"/>
    <dgm:cxn modelId="{F20F05DC-273B-43D2-9D74-673E7EDDC510}" type="presParOf" srcId="{5C75D25B-729C-4880-9D2E-0125BC8E10B6}" destId="{C97003FF-391E-467A-A738-C6497D580523}" srcOrd="2" destOrd="0" presId="urn:microsoft.com/office/officeart/2018/2/layout/IconVerticalSolidList"/>
    <dgm:cxn modelId="{7704DEC1-3D06-49F9-BB69-558AE8E6127F}" type="presParOf" srcId="{C97003FF-391E-467A-A738-C6497D580523}" destId="{0F6BAAF8-CB60-4B3A-8B7F-F036077073E4}" srcOrd="0" destOrd="0" presId="urn:microsoft.com/office/officeart/2018/2/layout/IconVerticalSolidList"/>
    <dgm:cxn modelId="{E7D5087A-A451-4BB5-A277-F2244B09EE05}" type="presParOf" srcId="{C97003FF-391E-467A-A738-C6497D580523}" destId="{BF46F64E-08D3-4401-971A-A37980929B2F}" srcOrd="1" destOrd="0" presId="urn:microsoft.com/office/officeart/2018/2/layout/IconVerticalSolidList"/>
    <dgm:cxn modelId="{1040220C-63BF-4CE2-BD48-13D10DA9FF15}" type="presParOf" srcId="{C97003FF-391E-467A-A738-C6497D580523}" destId="{389F81C1-C561-4A25-83FE-46BB28BC5B3A}" srcOrd="2" destOrd="0" presId="urn:microsoft.com/office/officeart/2018/2/layout/IconVerticalSolidList"/>
    <dgm:cxn modelId="{E5B26274-A31C-4CCC-979C-44A21C89FFEF}" type="presParOf" srcId="{C97003FF-391E-467A-A738-C6497D580523}" destId="{733FAF41-DF03-485F-8F06-C142970A5497}" srcOrd="3" destOrd="0" presId="urn:microsoft.com/office/officeart/2018/2/layout/IconVerticalSolidList"/>
    <dgm:cxn modelId="{9C5FC9A7-25F9-4AD0-A8EB-A5EECA41C85F}" type="presParOf" srcId="{5C75D25B-729C-4880-9D2E-0125BC8E10B6}" destId="{D9C062C7-DE09-4BE5-9372-87D3C2DBB0FF}" srcOrd="3" destOrd="0" presId="urn:microsoft.com/office/officeart/2018/2/layout/IconVerticalSolidList"/>
    <dgm:cxn modelId="{4634DE91-2234-4348-B1EC-7B8B567420AC}" type="presParOf" srcId="{5C75D25B-729C-4880-9D2E-0125BC8E10B6}" destId="{2D358619-623B-4E64-8786-ED7DAFC11DC5}" srcOrd="4" destOrd="0" presId="urn:microsoft.com/office/officeart/2018/2/layout/IconVerticalSolidList"/>
    <dgm:cxn modelId="{2395A12A-8748-45E6-9C28-28CB820A8A39}" type="presParOf" srcId="{2D358619-623B-4E64-8786-ED7DAFC11DC5}" destId="{AFB2F689-BE38-4D4D-BBC2-8CA8AEAAD3B8}" srcOrd="0" destOrd="0" presId="urn:microsoft.com/office/officeart/2018/2/layout/IconVerticalSolidList"/>
    <dgm:cxn modelId="{87BAECAA-A3D7-46BD-8287-CA89F53A243F}" type="presParOf" srcId="{2D358619-623B-4E64-8786-ED7DAFC11DC5}" destId="{37FC968D-54D8-4E5B-AA68-7BB356A0611B}" srcOrd="1" destOrd="0" presId="urn:microsoft.com/office/officeart/2018/2/layout/IconVerticalSolidList"/>
    <dgm:cxn modelId="{6FC48B28-F8ED-42E3-80EF-C9EE90CBA7D3}" type="presParOf" srcId="{2D358619-623B-4E64-8786-ED7DAFC11DC5}" destId="{F02DB9CD-1B62-4E12-BB7D-3B0DBA05F346}" srcOrd="2" destOrd="0" presId="urn:microsoft.com/office/officeart/2018/2/layout/IconVerticalSolidList"/>
    <dgm:cxn modelId="{D0DDCEB8-C95F-4C04-A9B2-D8A4F5D54EA1}" type="presParOf" srcId="{2D358619-623B-4E64-8786-ED7DAFC11DC5}" destId="{73BA3BD0-B804-40ED-B730-B739330E1722}" srcOrd="3" destOrd="0" presId="urn:microsoft.com/office/officeart/2018/2/layout/IconVerticalSolidList"/>
    <dgm:cxn modelId="{9EA2364E-BBAB-4DF2-A802-88262A26E881}" type="presParOf" srcId="{5C75D25B-729C-4880-9D2E-0125BC8E10B6}" destId="{9A5A572B-69B6-4357-929D-146ED9FADA3B}" srcOrd="5" destOrd="0" presId="urn:microsoft.com/office/officeart/2018/2/layout/IconVerticalSolidList"/>
    <dgm:cxn modelId="{4D3C1A1B-58D5-49E7-8CA4-C2813BB55F6C}" type="presParOf" srcId="{5C75D25B-729C-4880-9D2E-0125BC8E10B6}" destId="{7F475FED-5DA7-4317-9C21-40857DB7A87C}" srcOrd="6" destOrd="0" presId="urn:microsoft.com/office/officeart/2018/2/layout/IconVerticalSolidList"/>
    <dgm:cxn modelId="{AD9B2FD8-D0C8-4B10-ABF6-A9F1023ADA4D}" type="presParOf" srcId="{7F475FED-5DA7-4317-9C21-40857DB7A87C}" destId="{E52C3D6A-03C9-4139-A05A-21F70FE7CEF7}" srcOrd="0" destOrd="0" presId="urn:microsoft.com/office/officeart/2018/2/layout/IconVerticalSolidList"/>
    <dgm:cxn modelId="{41594C0B-8C71-4E49-AC46-0B9ED5E2A935}" type="presParOf" srcId="{7F475FED-5DA7-4317-9C21-40857DB7A87C}" destId="{46631B12-70AC-44FE-8E93-E2900507F024}" srcOrd="1" destOrd="0" presId="urn:microsoft.com/office/officeart/2018/2/layout/IconVerticalSolidList"/>
    <dgm:cxn modelId="{BE6958B1-7650-4233-BAE5-0DE28686F1D9}" type="presParOf" srcId="{7F475FED-5DA7-4317-9C21-40857DB7A87C}" destId="{EA45F9E3-DB36-40B6-9FEB-46ABFC5259AC}" srcOrd="2" destOrd="0" presId="urn:microsoft.com/office/officeart/2018/2/layout/IconVerticalSolidList"/>
    <dgm:cxn modelId="{88B8942E-7B6C-46F3-A24B-B3E9958ABABE}" type="presParOf" srcId="{7F475FED-5DA7-4317-9C21-40857DB7A87C}" destId="{14135770-E3A6-4619-B47E-061052F597AE}" srcOrd="3" destOrd="0" presId="urn:microsoft.com/office/officeart/2018/2/layout/IconVerticalSolidList"/>
    <dgm:cxn modelId="{A32B37F8-C7DC-494B-9C3F-DED389C12853}" type="presParOf" srcId="{5C75D25B-729C-4880-9D2E-0125BC8E10B6}" destId="{EEEF053A-6717-480D-BC84-CF984AFBBE77}" srcOrd="7" destOrd="0" presId="urn:microsoft.com/office/officeart/2018/2/layout/IconVerticalSolidList"/>
    <dgm:cxn modelId="{9D9CF6C4-7047-46A1-830C-50B2D5DCC737}" type="presParOf" srcId="{5C75D25B-729C-4880-9D2E-0125BC8E10B6}" destId="{E0A9D069-450A-4734-81C8-2AE3129E2122}" srcOrd="8" destOrd="0" presId="urn:microsoft.com/office/officeart/2018/2/layout/IconVerticalSolidList"/>
    <dgm:cxn modelId="{D69CCEFE-19A2-4BD1-BB09-EDE871FE5150}" type="presParOf" srcId="{E0A9D069-450A-4734-81C8-2AE3129E2122}" destId="{EABE5987-F262-4F02-963A-3D1BB10E34A8}" srcOrd="0" destOrd="0" presId="urn:microsoft.com/office/officeart/2018/2/layout/IconVerticalSolidList"/>
    <dgm:cxn modelId="{4F2D5CE2-E9A0-4615-84A1-32754C1C8710}" type="presParOf" srcId="{E0A9D069-450A-4734-81C8-2AE3129E2122}" destId="{337B4107-2598-46DD-9C06-51F5077D176E}" srcOrd="1" destOrd="0" presId="urn:microsoft.com/office/officeart/2018/2/layout/IconVerticalSolidList"/>
    <dgm:cxn modelId="{D4478716-EB91-4B26-B1A1-C49C172E4CE2}" type="presParOf" srcId="{E0A9D069-450A-4734-81C8-2AE3129E2122}" destId="{6DFB02DD-0447-4C01-AE99-853BB3C59CFE}" srcOrd="2" destOrd="0" presId="urn:microsoft.com/office/officeart/2018/2/layout/IconVerticalSolidList"/>
    <dgm:cxn modelId="{C3B7889E-A27F-4CD0-90E3-BCC7BB3574D2}" type="presParOf" srcId="{E0A9D069-450A-4734-81C8-2AE3129E2122}" destId="{A684D9E7-1C7D-49EB-9E4C-E528561AA846}" srcOrd="3" destOrd="0" presId="urn:microsoft.com/office/officeart/2018/2/layout/IconVerticalSolidList"/>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503D04-C97E-4622-AE07-D0307CB3B4CA}"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rtlCol="0"/>
        <a:lstStyle/>
        <a:p>
          <a:pPr rtl="0"/>
          <a:endParaRPr lang="en-US"/>
        </a:p>
      </dgm:t>
    </dgm:pt>
    <dgm:pt modelId="{AAC263CB-8256-4B03-92FE-1622698FB3E9}">
      <dgm:prSet/>
      <dgm:spPr/>
      <dgm:t>
        <a:bodyPr rtlCol="0" anchor="ctr"/>
        <a:lstStyle/>
        <a:p>
          <a:pPr>
            <a:lnSpc>
              <a:spcPct val="100000"/>
            </a:lnSpc>
          </a:pPr>
          <a:r>
            <a:rPr lang="nl-NL" noProof="0" dirty="0"/>
            <a:t>VOORSTELLEN </a:t>
          </a:r>
        </a:p>
      </dgm:t>
    </dgm:pt>
    <dgm:pt modelId="{0BEED663-FC38-4EAD-940F-4C475D2C87DB}" type="parTrans" cxnId="{C5E94186-9CB6-4C42-92B3-C546CC53A7B9}">
      <dgm:prSet/>
      <dgm:spPr/>
      <dgm:t>
        <a:bodyPr rtlCol="0"/>
        <a:lstStyle/>
        <a:p>
          <a:pPr rtl="0"/>
          <a:endParaRPr lang="nl-NL" sz="4000" noProof="0" dirty="0"/>
        </a:p>
      </dgm:t>
    </dgm:pt>
    <dgm:pt modelId="{808B76D0-8EC7-469A-93AC-7A6017188A9D}" type="sibTrans" cxnId="{C5E94186-9CB6-4C42-92B3-C546CC53A7B9}">
      <dgm:prSet phldrT="1" phldr="0"/>
      <dgm:spPr/>
      <dgm:t>
        <a:bodyPr rtlCol="0"/>
        <a:lstStyle/>
        <a:p>
          <a:pPr rtl="0"/>
          <a:endParaRPr lang="nl-NL" noProof="0" dirty="0"/>
        </a:p>
      </dgm:t>
    </dgm:pt>
    <dgm:pt modelId="{4E8D2E69-0173-4BD3-B96A-7A9C5DD12B47}">
      <dgm:prSet/>
      <dgm:spPr/>
      <dgm:t>
        <a:bodyPr rtlCol="0" anchor="ctr"/>
        <a:lstStyle/>
        <a:p>
          <a:pPr>
            <a:lnSpc>
              <a:spcPct val="100000"/>
            </a:lnSpc>
          </a:pPr>
          <a:r>
            <a:rPr lang="nl-NL" noProof="0" dirty="0"/>
            <a:t>ACTUEEL</a:t>
          </a:r>
        </a:p>
      </dgm:t>
    </dgm:pt>
    <dgm:pt modelId="{B954BF22-E3B3-4A1C-802E-590228BE2D9C}" type="parTrans" cxnId="{0F866C41-EB5F-47BD-A2CD-A58671F15B67}">
      <dgm:prSet/>
      <dgm:spPr/>
      <dgm:t>
        <a:bodyPr rtlCol="0"/>
        <a:lstStyle/>
        <a:p>
          <a:pPr rtl="0"/>
          <a:endParaRPr lang="nl-NL" sz="4000" noProof="0" dirty="0"/>
        </a:p>
      </dgm:t>
    </dgm:pt>
    <dgm:pt modelId="{FEF1E80E-8A9E-4B0A-817C-2A4CFDCF3FB2}" type="sibTrans" cxnId="{0F866C41-EB5F-47BD-A2CD-A58671F15B67}">
      <dgm:prSet phldrT="2" phldr="0"/>
      <dgm:spPr/>
      <dgm:t>
        <a:bodyPr rtlCol="0"/>
        <a:lstStyle/>
        <a:p>
          <a:pPr rtl="0"/>
          <a:endParaRPr lang="nl-NL" noProof="0" dirty="0"/>
        </a:p>
      </dgm:t>
    </dgm:pt>
    <dgm:pt modelId="{93A6A030-ABAB-4EFA-B539-0FDB3E07C1EF}">
      <dgm:prSet/>
      <dgm:spPr/>
      <dgm:t>
        <a:bodyPr rtlCol="0" anchor="ctr"/>
        <a:lstStyle/>
        <a:p>
          <a:pPr>
            <a:lnSpc>
              <a:spcPct val="100000"/>
            </a:lnSpc>
          </a:pPr>
          <a:r>
            <a:rPr lang="nl-NL" noProof="0" dirty="0"/>
            <a:t>WAT IS GEZONDE VOEDING?</a:t>
          </a:r>
        </a:p>
      </dgm:t>
    </dgm:pt>
    <dgm:pt modelId="{3D674B97-6DC6-4A12-85BA-0976D3064237}" type="parTrans" cxnId="{4B40C8DC-6B57-4F5B-8440-7241C649700B}">
      <dgm:prSet/>
      <dgm:spPr/>
      <dgm:t>
        <a:bodyPr rtlCol="0"/>
        <a:lstStyle/>
        <a:p>
          <a:pPr rtl="0"/>
          <a:endParaRPr lang="nl-NL" sz="4000" noProof="0" dirty="0"/>
        </a:p>
      </dgm:t>
    </dgm:pt>
    <dgm:pt modelId="{BFE0749E-E343-4A6F-BD09-2810EE6B4BD7}" type="sibTrans" cxnId="{4B40C8DC-6B57-4F5B-8440-7241C649700B}">
      <dgm:prSet phldrT="3" phldr="0"/>
      <dgm:spPr/>
      <dgm:t>
        <a:bodyPr rtlCol="0"/>
        <a:lstStyle/>
        <a:p>
          <a:pPr rtl="0"/>
          <a:endParaRPr lang="nl-NL" noProof="0" dirty="0"/>
        </a:p>
      </dgm:t>
    </dgm:pt>
    <dgm:pt modelId="{42EC16F2-F4B8-481E-ABE4-4709F210F09B}">
      <dgm:prSet/>
      <dgm:spPr/>
      <dgm:t>
        <a:bodyPr rtlCol="0" anchor="ctr"/>
        <a:lstStyle/>
        <a:p>
          <a:pPr>
            <a:lnSpc>
              <a:spcPct val="100000"/>
            </a:lnSpc>
          </a:pPr>
          <a:r>
            <a:rPr lang="nl-NL" noProof="0" dirty="0"/>
            <a:t>TIPS EN TRICKS VOOR IN DE PRAKTIJK</a:t>
          </a:r>
        </a:p>
      </dgm:t>
    </dgm:pt>
    <dgm:pt modelId="{70E52C04-6F79-4FD9-81D1-99B57E0A67BF}" type="parTrans" cxnId="{2CD91E6F-B6AD-441C-9137-433F03D141B0}">
      <dgm:prSet/>
      <dgm:spPr/>
      <dgm:t>
        <a:bodyPr/>
        <a:lstStyle/>
        <a:p>
          <a:endParaRPr lang="nl-NL"/>
        </a:p>
      </dgm:t>
    </dgm:pt>
    <dgm:pt modelId="{47477661-4876-43F6-A476-F23C000DC88A}" type="sibTrans" cxnId="{2CD91E6F-B6AD-441C-9137-433F03D141B0}">
      <dgm:prSet/>
      <dgm:spPr/>
      <dgm:t>
        <a:bodyPr/>
        <a:lstStyle/>
        <a:p>
          <a:endParaRPr lang="nl-NL"/>
        </a:p>
      </dgm:t>
    </dgm:pt>
    <dgm:pt modelId="{E855AE2B-FF26-4AD9-8B6C-8CE8354F7340}">
      <dgm:prSet/>
      <dgm:spPr/>
      <dgm:t>
        <a:bodyPr rtlCol="0" anchor="ctr"/>
        <a:lstStyle/>
        <a:p>
          <a:pPr>
            <a:lnSpc>
              <a:spcPct val="100000"/>
            </a:lnSpc>
          </a:pPr>
          <a:r>
            <a:rPr lang="nl-NL" noProof="0" dirty="0"/>
            <a:t>AFSLUITING</a:t>
          </a:r>
        </a:p>
      </dgm:t>
    </dgm:pt>
    <dgm:pt modelId="{E4CAE8DD-A936-4CEB-86D0-3E08A01CA26C}" type="parTrans" cxnId="{F2307611-30FE-499A-A4AA-CAAD6D190DCD}">
      <dgm:prSet/>
      <dgm:spPr/>
      <dgm:t>
        <a:bodyPr/>
        <a:lstStyle/>
        <a:p>
          <a:endParaRPr lang="nl-NL"/>
        </a:p>
      </dgm:t>
    </dgm:pt>
    <dgm:pt modelId="{E68EB30A-E7D2-4523-8329-D1D46A75C202}" type="sibTrans" cxnId="{F2307611-30FE-499A-A4AA-CAAD6D190DCD}">
      <dgm:prSet/>
      <dgm:spPr/>
      <dgm:t>
        <a:bodyPr/>
        <a:lstStyle/>
        <a:p>
          <a:endParaRPr lang="nl-NL"/>
        </a:p>
      </dgm:t>
    </dgm:pt>
    <dgm:pt modelId="{5C75D25B-729C-4880-9D2E-0125BC8E10B6}" type="pres">
      <dgm:prSet presAssocID="{D4503D04-C97E-4622-AE07-D0307CB3B4CA}" presName="root" presStyleCnt="0">
        <dgm:presLayoutVars>
          <dgm:dir/>
          <dgm:resizeHandles val="exact"/>
        </dgm:presLayoutVars>
      </dgm:prSet>
      <dgm:spPr/>
    </dgm:pt>
    <dgm:pt modelId="{D306BA23-CBDB-4B76-9A00-F1BD2D0E3AB6}" type="pres">
      <dgm:prSet presAssocID="{AAC263CB-8256-4B03-92FE-1622698FB3E9}" presName="compNode" presStyleCnt="0"/>
      <dgm:spPr/>
    </dgm:pt>
    <dgm:pt modelId="{7BE66FA6-753F-4634-847C-3776E08D4B7E}" type="pres">
      <dgm:prSet presAssocID="{AAC263CB-8256-4B03-92FE-1622698FB3E9}" presName="bgRect" presStyleLbl="bgShp" presStyleIdx="0" presStyleCnt="5"/>
      <dgm:spPr/>
    </dgm:pt>
    <dgm:pt modelId="{D5B4F75B-F23E-458D-8503-2D17FB11A702}" type="pres">
      <dgm:prSet presAssocID="{AAC263CB-8256-4B03-92FE-1622698FB3E9}"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uivend gebaar met effen opvulling"/>
        </a:ext>
      </dgm:extLst>
    </dgm:pt>
    <dgm:pt modelId="{3606B416-D160-4DEA-B617-D22C0FB8F203}" type="pres">
      <dgm:prSet presAssocID="{AAC263CB-8256-4B03-92FE-1622698FB3E9}" presName="spaceRect" presStyleCnt="0"/>
      <dgm:spPr/>
    </dgm:pt>
    <dgm:pt modelId="{8B3907AB-9FCD-4D59-B68F-4F73F035FE52}" type="pres">
      <dgm:prSet presAssocID="{AAC263CB-8256-4B03-92FE-1622698FB3E9}" presName="parTx" presStyleLbl="revTx" presStyleIdx="0" presStyleCnt="5">
        <dgm:presLayoutVars>
          <dgm:chMax val="0"/>
          <dgm:chPref val="0"/>
        </dgm:presLayoutVars>
      </dgm:prSet>
      <dgm:spPr/>
    </dgm:pt>
    <dgm:pt modelId="{7E777C8E-F91A-4641-B0A0-AB8F8C847C69}" type="pres">
      <dgm:prSet presAssocID="{808B76D0-8EC7-469A-93AC-7A6017188A9D}" presName="sibTrans" presStyleCnt="0"/>
      <dgm:spPr/>
    </dgm:pt>
    <dgm:pt modelId="{C97003FF-391E-467A-A738-C6497D580523}" type="pres">
      <dgm:prSet presAssocID="{4E8D2E69-0173-4BD3-B96A-7A9C5DD12B47}" presName="compNode" presStyleCnt="0"/>
      <dgm:spPr/>
    </dgm:pt>
    <dgm:pt modelId="{0F6BAAF8-CB60-4B3A-8B7F-F036077073E4}" type="pres">
      <dgm:prSet presAssocID="{4E8D2E69-0173-4BD3-B96A-7A9C5DD12B47}" presName="bgRect" presStyleLbl="bgShp" presStyleIdx="1" presStyleCnt="5"/>
      <dgm:spPr/>
    </dgm:pt>
    <dgm:pt modelId="{BF46F64E-08D3-4401-971A-A37980929B2F}" type="pres">
      <dgm:prSet presAssocID="{4E8D2E69-0173-4BD3-B96A-7A9C5DD12B4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Krant met effen opvulling"/>
        </a:ext>
      </dgm:extLst>
    </dgm:pt>
    <dgm:pt modelId="{389F81C1-C561-4A25-83FE-46BB28BC5B3A}" type="pres">
      <dgm:prSet presAssocID="{4E8D2E69-0173-4BD3-B96A-7A9C5DD12B47}" presName="spaceRect" presStyleCnt="0"/>
      <dgm:spPr/>
    </dgm:pt>
    <dgm:pt modelId="{733FAF41-DF03-485F-8F06-C142970A5497}" type="pres">
      <dgm:prSet presAssocID="{4E8D2E69-0173-4BD3-B96A-7A9C5DD12B47}" presName="parTx" presStyleLbl="revTx" presStyleIdx="1" presStyleCnt="5">
        <dgm:presLayoutVars>
          <dgm:chMax val="0"/>
          <dgm:chPref val="0"/>
        </dgm:presLayoutVars>
      </dgm:prSet>
      <dgm:spPr/>
    </dgm:pt>
    <dgm:pt modelId="{D9C062C7-DE09-4BE5-9372-87D3C2DBB0FF}" type="pres">
      <dgm:prSet presAssocID="{FEF1E80E-8A9E-4B0A-817C-2A4CFDCF3FB2}" presName="sibTrans" presStyleCnt="0"/>
      <dgm:spPr/>
    </dgm:pt>
    <dgm:pt modelId="{2D358619-623B-4E64-8786-ED7DAFC11DC5}" type="pres">
      <dgm:prSet presAssocID="{93A6A030-ABAB-4EFA-B539-0FDB3E07C1EF}" presName="compNode" presStyleCnt="0"/>
      <dgm:spPr/>
    </dgm:pt>
    <dgm:pt modelId="{AFB2F689-BE38-4D4D-BBC2-8CA8AEAAD3B8}" type="pres">
      <dgm:prSet presAssocID="{93A6A030-ABAB-4EFA-B539-0FDB3E07C1EF}" presName="bgRect" presStyleLbl="bgShp" presStyleIdx="2" presStyleCnt="5"/>
      <dgm:spPr/>
    </dgm:pt>
    <dgm:pt modelId="{37FC968D-54D8-4E5B-AA68-7BB356A0611B}" type="pres">
      <dgm:prSet presAssocID="{93A6A030-ABAB-4EFA-B539-0FDB3E07C1EF}"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ppel met effen opvulling"/>
        </a:ext>
      </dgm:extLst>
    </dgm:pt>
    <dgm:pt modelId="{F02DB9CD-1B62-4E12-BB7D-3B0DBA05F346}" type="pres">
      <dgm:prSet presAssocID="{93A6A030-ABAB-4EFA-B539-0FDB3E07C1EF}" presName="spaceRect" presStyleCnt="0"/>
      <dgm:spPr/>
    </dgm:pt>
    <dgm:pt modelId="{73BA3BD0-B804-40ED-B730-B739330E1722}" type="pres">
      <dgm:prSet presAssocID="{93A6A030-ABAB-4EFA-B539-0FDB3E07C1EF}" presName="parTx" presStyleLbl="revTx" presStyleIdx="2" presStyleCnt="5">
        <dgm:presLayoutVars>
          <dgm:chMax val="0"/>
          <dgm:chPref val="0"/>
        </dgm:presLayoutVars>
      </dgm:prSet>
      <dgm:spPr/>
    </dgm:pt>
    <dgm:pt modelId="{9A5A572B-69B6-4357-929D-146ED9FADA3B}" type="pres">
      <dgm:prSet presAssocID="{BFE0749E-E343-4A6F-BD09-2810EE6B4BD7}" presName="sibTrans" presStyleCnt="0"/>
      <dgm:spPr/>
    </dgm:pt>
    <dgm:pt modelId="{7F475FED-5DA7-4317-9C21-40857DB7A87C}" type="pres">
      <dgm:prSet presAssocID="{42EC16F2-F4B8-481E-ABE4-4709F210F09B}" presName="compNode" presStyleCnt="0"/>
      <dgm:spPr/>
    </dgm:pt>
    <dgm:pt modelId="{E52C3D6A-03C9-4139-A05A-21F70FE7CEF7}" type="pres">
      <dgm:prSet presAssocID="{42EC16F2-F4B8-481E-ABE4-4709F210F09B}" presName="bgRect" presStyleLbl="bgShp" presStyleIdx="3" presStyleCnt="5"/>
      <dgm:spPr/>
    </dgm:pt>
    <dgm:pt modelId="{46631B12-70AC-44FE-8E93-E2900507F024}" type="pres">
      <dgm:prSet presAssocID="{42EC16F2-F4B8-481E-ABE4-4709F210F09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oochelaarshoed met effen opvulling"/>
        </a:ext>
      </dgm:extLst>
    </dgm:pt>
    <dgm:pt modelId="{EA45F9E3-DB36-40B6-9FEB-46ABFC5259AC}" type="pres">
      <dgm:prSet presAssocID="{42EC16F2-F4B8-481E-ABE4-4709F210F09B}" presName="spaceRect" presStyleCnt="0"/>
      <dgm:spPr/>
    </dgm:pt>
    <dgm:pt modelId="{14135770-E3A6-4619-B47E-061052F597AE}" type="pres">
      <dgm:prSet presAssocID="{42EC16F2-F4B8-481E-ABE4-4709F210F09B}" presName="parTx" presStyleLbl="revTx" presStyleIdx="3" presStyleCnt="5">
        <dgm:presLayoutVars>
          <dgm:chMax val="0"/>
          <dgm:chPref val="0"/>
        </dgm:presLayoutVars>
      </dgm:prSet>
      <dgm:spPr/>
    </dgm:pt>
    <dgm:pt modelId="{EEEF053A-6717-480D-BC84-CF984AFBBE77}" type="pres">
      <dgm:prSet presAssocID="{47477661-4876-43F6-A476-F23C000DC88A}" presName="sibTrans" presStyleCnt="0"/>
      <dgm:spPr/>
    </dgm:pt>
    <dgm:pt modelId="{E0A9D069-450A-4734-81C8-2AE3129E2122}" type="pres">
      <dgm:prSet presAssocID="{E855AE2B-FF26-4AD9-8B6C-8CE8354F7340}" presName="compNode" presStyleCnt="0"/>
      <dgm:spPr/>
    </dgm:pt>
    <dgm:pt modelId="{EABE5987-F262-4F02-963A-3D1BB10E34A8}" type="pres">
      <dgm:prSet presAssocID="{E855AE2B-FF26-4AD9-8B6C-8CE8354F7340}" presName="bgRect" presStyleLbl="bgShp" presStyleIdx="4" presStyleCnt="5"/>
      <dgm:spPr/>
    </dgm:pt>
    <dgm:pt modelId="{337B4107-2598-46DD-9C06-51F5077D176E}" type="pres">
      <dgm:prSet presAssocID="{E855AE2B-FF26-4AD9-8B6C-8CE8354F7340}" presName="iconRect" presStyleLbl="node1" presStyleIdx="4"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Wuivend gebaar met effen opvulling"/>
        </a:ext>
      </dgm:extLst>
    </dgm:pt>
    <dgm:pt modelId="{6DFB02DD-0447-4C01-AE99-853BB3C59CFE}" type="pres">
      <dgm:prSet presAssocID="{E855AE2B-FF26-4AD9-8B6C-8CE8354F7340}" presName="spaceRect" presStyleCnt="0"/>
      <dgm:spPr/>
    </dgm:pt>
    <dgm:pt modelId="{A684D9E7-1C7D-49EB-9E4C-E528561AA846}" type="pres">
      <dgm:prSet presAssocID="{E855AE2B-FF26-4AD9-8B6C-8CE8354F7340}" presName="parTx" presStyleLbl="revTx" presStyleIdx="4" presStyleCnt="5">
        <dgm:presLayoutVars>
          <dgm:chMax val="0"/>
          <dgm:chPref val="0"/>
        </dgm:presLayoutVars>
      </dgm:prSet>
      <dgm:spPr/>
    </dgm:pt>
  </dgm:ptLst>
  <dgm:cxnLst>
    <dgm:cxn modelId="{F2307611-30FE-499A-A4AA-CAAD6D190DCD}" srcId="{D4503D04-C97E-4622-AE07-D0307CB3B4CA}" destId="{E855AE2B-FF26-4AD9-8B6C-8CE8354F7340}" srcOrd="4" destOrd="0" parTransId="{E4CAE8DD-A936-4CEB-86D0-3E08A01CA26C}" sibTransId="{E68EB30A-E7D2-4523-8329-D1D46A75C202}"/>
    <dgm:cxn modelId="{7540662E-D116-4373-8557-BE60021FE4EE}" type="presOf" srcId="{AAC263CB-8256-4B03-92FE-1622698FB3E9}" destId="{8B3907AB-9FCD-4D59-B68F-4F73F035FE52}" srcOrd="0" destOrd="0" presId="urn:microsoft.com/office/officeart/2018/2/layout/IconVerticalSolidList"/>
    <dgm:cxn modelId="{0F866C41-EB5F-47BD-A2CD-A58671F15B67}" srcId="{D4503D04-C97E-4622-AE07-D0307CB3B4CA}" destId="{4E8D2E69-0173-4BD3-B96A-7A9C5DD12B47}" srcOrd="1" destOrd="0" parTransId="{B954BF22-E3B3-4A1C-802E-590228BE2D9C}" sibTransId="{FEF1E80E-8A9E-4B0A-817C-2A4CFDCF3FB2}"/>
    <dgm:cxn modelId="{2CD91E6F-B6AD-441C-9137-433F03D141B0}" srcId="{D4503D04-C97E-4622-AE07-D0307CB3B4CA}" destId="{42EC16F2-F4B8-481E-ABE4-4709F210F09B}" srcOrd="3" destOrd="0" parTransId="{70E52C04-6F79-4FD9-81D1-99B57E0A67BF}" sibTransId="{47477661-4876-43F6-A476-F23C000DC88A}"/>
    <dgm:cxn modelId="{80609053-FDEF-4334-8FBE-B3BA38CB8912}" type="presOf" srcId="{D4503D04-C97E-4622-AE07-D0307CB3B4CA}" destId="{5C75D25B-729C-4880-9D2E-0125BC8E10B6}" srcOrd="0" destOrd="0" presId="urn:microsoft.com/office/officeart/2018/2/layout/IconVerticalSolidList"/>
    <dgm:cxn modelId="{27109E53-52E8-493E-B004-50DC08467CC0}" type="presOf" srcId="{E855AE2B-FF26-4AD9-8B6C-8CE8354F7340}" destId="{A684D9E7-1C7D-49EB-9E4C-E528561AA846}" srcOrd="0" destOrd="0" presId="urn:microsoft.com/office/officeart/2018/2/layout/IconVerticalSolidList"/>
    <dgm:cxn modelId="{C5E94186-9CB6-4C42-92B3-C546CC53A7B9}" srcId="{D4503D04-C97E-4622-AE07-D0307CB3B4CA}" destId="{AAC263CB-8256-4B03-92FE-1622698FB3E9}" srcOrd="0" destOrd="0" parTransId="{0BEED663-FC38-4EAD-940F-4C475D2C87DB}" sibTransId="{808B76D0-8EC7-469A-93AC-7A6017188A9D}"/>
    <dgm:cxn modelId="{F3F2D191-B5EC-40C1-AE92-55705BD911BA}" type="presOf" srcId="{4E8D2E69-0173-4BD3-B96A-7A9C5DD12B47}" destId="{733FAF41-DF03-485F-8F06-C142970A5497}" srcOrd="0" destOrd="0" presId="urn:microsoft.com/office/officeart/2018/2/layout/IconVerticalSolidList"/>
    <dgm:cxn modelId="{8D594CBB-8E88-448B-B883-09FA83506CBA}" type="presOf" srcId="{93A6A030-ABAB-4EFA-B539-0FDB3E07C1EF}" destId="{73BA3BD0-B804-40ED-B730-B739330E1722}" srcOrd="0" destOrd="0" presId="urn:microsoft.com/office/officeart/2018/2/layout/IconVerticalSolidList"/>
    <dgm:cxn modelId="{4B40C8DC-6B57-4F5B-8440-7241C649700B}" srcId="{D4503D04-C97E-4622-AE07-D0307CB3B4CA}" destId="{93A6A030-ABAB-4EFA-B539-0FDB3E07C1EF}" srcOrd="2" destOrd="0" parTransId="{3D674B97-6DC6-4A12-85BA-0976D3064237}" sibTransId="{BFE0749E-E343-4A6F-BD09-2810EE6B4BD7}"/>
    <dgm:cxn modelId="{234943DF-A9B0-42B0-9BAF-29A0D21D1E4F}" type="presOf" srcId="{42EC16F2-F4B8-481E-ABE4-4709F210F09B}" destId="{14135770-E3A6-4619-B47E-061052F597AE}" srcOrd="0" destOrd="0" presId="urn:microsoft.com/office/officeart/2018/2/layout/IconVerticalSolidList"/>
    <dgm:cxn modelId="{77174FFC-565E-4D2C-89FD-2AED42E179E6}" type="presParOf" srcId="{5C75D25B-729C-4880-9D2E-0125BC8E10B6}" destId="{D306BA23-CBDB-4B76-9A00-F1BD2D0E3AB6}" srcOrd="0" destOrd="0" presId="urn:microsoft.com/office/officeart/2018/2/layout/IconVerticalSolidList"/>
    <dgm:cxn modelId="{7549D3C1-C75B-4C36-B29F-1E0F23029184}" type="presParOf" srcId="{D306BA23-CBDB-4B76-9A00-F1BD2D0E3AB6}" destId="{7BE66FA6-753F-4634-847C-3776E08D4B7E}" srcOrd="0" destOrd="0" presId="urn:microsoft.com/office/officeart/2018/2/layout/IconVerticalSolidList"/>
    <dgm:cxn modelId="{5018B3FB-29D0-4E87-9EFB-0C0C0CAD84D9}" type="presParOf" srcId="{D306BA23-CBDB-4B76-9A00-F1BD2D0E3AB6}" destId="{D5B4F75B-F23E-458D-8503-2D17FB11A702}" srcOrd="1" destOrd="0" presId="urn:microsoft.com/office/officeart/2018/2/layout/IconVerticalSolidList"/>
    <dgm:cxn modelId="{DDFB7701-C74E-4A52-9B0B-7DC1D3C3577E}" type="presParOf" srcId="{D306BA23-CBDB-4B76-9A00-F1BD2D0E3AB6}" destId="{3606B416-D160-4DEA-B617-D22C0FB8F203}" srcOrd="2" destOrd="0" presId="urn:microsoft.com/office/officeart/2018/2/layout/IconVerticalSolidList"/>
    <dgm:cxn modelId="{687D608F-CAED-4075-A830-F635581B3BD6}" type="presParOf" srcId="{D306BA23-CBDB-4B76-9A00-F1BD2D0E3AB6}" destId="{8B3907AB-9FCD-4D59-B68F-4F73F035FE52}" srcOrd="3" destOrd="0" presId="urn:microsoft.com/office/officeart/2018/2/layout/IconVerticalSolidList"/>
    <dgm:cxn modelId="{6DED0859-FC05-4545-B578-0DF329D20AA1}" type="presParOf" srcId="{5C75D25B-729C-4880-9D2E-0125BC8E10B6}" destId="{7E777C8E-F91A-4641-B0A0-AB8F8C847C69}" srcOrd="1" destOrd="0" presId="urn:microsoft.com/office/officeart/2018/2/layout/IconVerticalSolidList"/>
    <dgm:cxn modelId="{F20F05DC-273B-43D2-9D74-673E7EDDC510}" type="presParOf" srcId="{5C75D25B-729C-4880-9D2E-0125BC8E10B6}" destId="{C97003FF-391E-467A-A738-C6497D580523}" srcOrd="2" destOrd="0" presId="urn:microsoft.com/office/officeart/2018/2/layout/IconVerticalSolidList"/>
    <dgm:cxn modelId="{7704DEC1-3D06-49F9-BB69-558AE8E6127F}" type="presParOf" srcId="{C97003FF-391E-467A-A738-C6497D580523}" destId="{0F6BAAF8-CB60-4B3A-8B7F-F036077073E4}" srcOrd="0" destOrd="0" presId="urn:microsoft.com/office/officeart/2018/2/layout/IconVerticalSolidList"/>
    <dgm:cxn modelId="{E7D5087A-A451-4BB5-A277-F2244B09EE05}" type="presParOf" srcId="{C97003FF-391E-467A-A738-C6497D580523}" destId="{BF46F64E-08D3-4401-971A-A37980929B2F}" srcOrd="1" destOrd="0" presId="urn:microsoft.com/office/officeart/2018/2/layout/IconVerticalSolidList"/>
    <dgm:cxn modelId="{1040220C-63BF-4CE2-BD48-13D10DA9FF15}" type="presParOf" srcId="{C97003FF-391E-467A-A738-C6497D580523}" destId="{389F81C1-C561-4A25-83FE-46BB28BC5B3A}" srcOrd="2" destOrd="0" presId="urn:microsoft.com/office/officeart/2018/2/layout/IconVerticalSolidList"/>
    <dgm:cxn modelId="{E5B26274-A31C-4CCC-979C-44A21C89FFEF}" type="presParOf" srcId="{C97003FF-391E-467A-A738-C6497D580523}" destId="{733FAF41-DF03-485F-8F06-C142970A5497}" srcOrd="3" destOrd="0" presId="urn:microsoft.com/office/officeart/2018/2/layout/IconVerticalSolidList"/>
    <dgm:cxn modelId="{9C5FC9A7-25F9-4AD0-A8EB-A5EECA41C85F}" type="presParOf" srcId="{5C75D25B-729C-4880-9D2E-0125BC8E10B6}" destId="{D9C062C7-DE09-4BE5-9372-87D3C2DBB0FF}" srcOrd="3" destOrd="0" presId="urn:microsoft.com/office/officeart/2018/2/layout/IconVerticalSolidList"/>
    <dgm:cxn modelId="{4634DE91-2234-4348-B1EC-7B8B567420AC}" type="presParOf" srcId="{5C75D25B-729C-4880-9D2E-0125BC8E10B6}" destId="{2D358619-623B-4E64-8786-ED7DAFC11DC5}" srcOrd="4" destOrd="0" presId="urn:microsoft.com/office/officeart/2018/2/layout/IconVerticalSolidList"/>
    <dgm:cxn modelId="{2395A12A-8748-45E6-9C28-28CB820A8A39}" type="presParOf" srcId="{2D358619-623B-4E64-8786-ED7DAFC11DC5}" destId="{AFB2F689-BE38-4D4D-BBC2-8CA8AEAAD3B8}" srcOrd="0" destOrd="0" presId="urn:microsoft.com/office/officeart/2018/2/layout/IconVerticalSolidList"/>
    <dgm:cxn modelId="{87BAECAA-A3D7-46BD-8287-CA89F53A243F}" type="presParOf" srcId="{2D358619-623B-4E64-8786-ED7DAFC11DC5}" destId="{37FC968D-54D8-4E5B-AA68-7BB356A0611B}" srcOrd="1" destOrd="0" presId="urn:microsoft.com/office/officeart/2018/2/layout/IconVerticalSolidList"/>
    <dgm:cxn modelId="{6FC48B28-F8ED-42E3-80EF-C9EE90CBA7D3}" type="presParOf" srcId="{2D358619-623B-4E64-8786-ED7DAFC11DC5}" destId="{F02DB9CD-1B62-4E12-BB7D-3B0DBA05F346}" srcOrd="2" destOrd="0" presId="urn:microsoft.com/office/officeart/2018/2/layout/IconVerticalSolidList"/>
    <dgm:cxn modelId="{D0DDCEB8-C95F-4C04-A9B2-D8A4F5D54EA1}" type="presParOf" srcId="{2D358619-623B-4E64-8786-ED7DAFC11DC5}" destId="{73BA3BD0-B804-40ED-B730-B739330E1722}" srcOrd="3" destOrd="0" presId="urn:microsoft.com/office/officeart/2018/2/layout/IconVerticalSolidList"/>
    <dgm:cxn modelId="{9EA2364E-BBAB-4DF2-A802-88262A26E881}" type="presParOf" srcId="{5C75D25B-729C-4880-9D2E-0125BC8E10B6}" destId="{9A5A572B-69B6-4357-929D-146ED9FADA3B}" srcOrd="5" destOrd="0" presId="urn:microsoft.com/office/officeart/2018/2/layout/IconVerticalSolidList"/>
    <dgm:cxn modelId="{4D3C1A1B-58D5-49E7-8CA4-C2813BB55F6C}" type="presParOf" srcId="{5C75D25B-729C-4880-9D2E-0125BC8E10B6}" destId="{7F475FED-5DA7-4317-9C21-40857DB7A87C}" srcOrd="6" destOrd="0" presId="urn:microsoft.com/office/officeart/2018/2/layout/IconVerticalSolidList"/>
    <dgm:cxn modelId="{AD9B2FD8-D0C8-4B10-ABF6-A9F1023ADA4D}" type="presParOf" srcId="{7F475FED-5DA7-4317-9C21-40857DB7A87C}" destId="{E52C3D6A-03C9-4139-A05A-21F70FE7CEF7}" srcOrd="0" destOrd="0" presId="urn:microsoft.com/office/officeart/2018/2/layout/IconVerticalSolidList"/>
    <dgm:cxn modelId="{41594C0B-8C71-4E49-AC46-0B9ED5E2A935}" type="presParOf" srcId="{7F475FED-5DA7-4317-9C21-40857DB7A87C}" destId="{46631B12-70AC-44FE-8E93-E2900507F024}" srcOrd="1" destOrd="0" presId="urn:microsoft.com/office/officeart/2018/2/layout/IconVerticalSolidList"/>
    <dgm:cxn modelId="{BE6958B1-7650-4233-BAE5-0DE28686F1D9}" type="presParOf" srcId="{7F475FED-5DA7-4317-9C21-40857DB7A87C}" destId="{EA45F9E3-DB36-40B6-9FEB-46ABFC5259AC}" srcOrd="2" destOrd="0" presId="urn:microsoft.com/office/officeart/2018/2/layout/IconVerticalSolidList"/>
    <dgm:cxn modelId="{88B8942E-7B6C-46F3-A24B-B3E9958ABABE}" type="presParOf" srcId="{7F475FED-5DA7-4317-9C21-40857DB7A87C}" destId="{14135770-E3A6-4619-B47E-061052F597AE}" srcOrd="3" destOrd="0" presId="urn:microsoft.com/office/officeart/2018/2/layout/IconVerticalSolidList"/>
    <dgm:cxn modelId="{A32B37F8-C7DC-494B-9C3F-DED389C12853}" type="presParOf" srcId="{5C75D25B-729C-4880-9D2E-0125BC8E10B6}" destId="{EEEF053A-6717-480D-BC84-CF984AFBBE77}" srcOrd="7" destOrd="0" presId="urn:microsoft.com/office/officeart/2018/2/layout/IconVerticalSolidList"/>
    <dgm:cxn modelId="{9D9CF6C4-7047-46A1-830C-50B2D5DCC737}" type="presParOf" srcId="{5C75D25B-729C-4880-9D2E-0125BC8E10B6}" destId="{E0A9D069-450A-4734-81C8-2AE3129E2122}" srcOrd="8" destOrd="0" presId="urn:microsoft.com/office/officeart/2018/2/layout/IconVerticalSolidList"/>
    <dgm:cxn modelId="{D69CCEFE-19A2-4BD1-BB09-EDE871FE5150}" type="presParOf" srcId="{E0A9D069-450A-4734-81C8-2AE3129E2122}" destId="{EABE5987-F262-4F02-963A-3D1BB10E34A8}" srcOrd="0" destOrd="0" presId="urn:microsoft.com/office/officeart/2018/2/layout/IconVerticalSolidList"/>
    <dgm:cxn modelId="{4F2D5CE2-E9A0-4615-84A1-32754C1C8710}" type="presParOf" srcId="{E0A9D069-450A-4734-81C8-2AE3129E2122}" destId="{337B4107-2598-46DD-9C06-51F5077D176E}" srcOrd="1" destOrd="0" presId="urn:microsoft.com/office/officeart/2018/2/layout/IconVerticalSolidList"/>
    <dgm:cxn modelId="{D4478716-EB91-4B26-B1A1-C49C172E4CE2}" type="presParOf" srcId="{E0A9D069-450A-4734-81C8-2AE3129E2122}" destId="{6DFB02DD-0447-4C01-AE99-853BB3C59CFE}" srcOrd="2" destOrd="0" presId="urn:microsoft.com/office/officeart/2018/2/layout/IconVerticalSolidList"/>
    <dgm:cxn modelId="{C3B7889E-A27F-4CD0-90E3-BCC7BB3574D2}" type="presParOf" srcId="{E0A9D069-450A-4734-81C8-2AE3129E2122}" destId="{A684D9E7-1C7D-49EB-9E4C-E528561AA846}" srcOrd="3" destOrd="0" presId="urn:microsoft.com/office/officeart/2018/2/layout/IconVerticalSolidList"/>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503D04-C97E-4622-AE07-D0307CB3B4CA}"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rtlCol="0"/>
        <a:lstStyle/>
        <a:p>
          <a:pPr rtl="0"/>
          <a:endParaRPr lang="en-US"/>
        </a:p>
      </dgm:t>
    </dgm:pt>
    <dgm:pt modelId="{AAC263CB-8256-4B03-92FE-1622698FB3E9}">
      <dgm:prSet/>
      <dgm:spPr/>
      <dgm:t>
        <a:bodyPr rtlCol="0" anchor="ctr"/>
        <a:lstStyle/>
        <a:p>
          <a:pPr>
            <a:lnSpc>
              <a:spcPct val="100000"/>
            </a:lnSpc>
          </a:pPr>
          <a:r>
            <a:rPr lang="nl-NL" noProof="0" dirty="0"/>
            <a:t>VOORSTELLEN </a:t>
          </a:r>
        </a:p>
      </dgm:t>
    </dgm:pt>
    <dgm:pt modelId="{0BEED663-FC38-4EAD-940F-4C475D2C87DB}" type="parTrans" cxnId="{C5E94186-9CB6-4C42-92B3-C546CC53A7B9}">
      <dgm:prSet/>
      <dgm:spPr/>
      <dgm:t>
        <a:bodyPr rtlCol="0"/>
        <a:lstStyle/>
        <a:p>
          <a:pPr rtl="0"/>
          <a:endParaRPr lang="nl-NL" sz="4000" noProof="0" dirty="0"/>
        </a:p>
      </dgm:t>
    </dgm:pt>
    <dgm:pt modelId="{808B76D0-8EC7-469A-93AC-7A6017188A9D}" type="sibTrans" cxnId="{C5E94186-9CB6-4C42-92B3-C546CC53A7B9}">
      <dgm:prSet phldrT="1" phldr="0"/>
      <dgm:spPr/>
      <dgm:t>
        <a:bodyPr rtlCol="0"/>
        <a:lstStyle/>
        <a:p>
          <a:pPr rtl="0"/>
          <a:endParaRPr lang="nl-NL" noProof="0" dirty="0"/>
        </a:p>
      </dgm:t>
    </dgm:pt>
    <dgm:pt modelId="{4E8D2E69-0173-4BD3-B96A-7A9C5DD12B47}">
      <dgm:prSet/>
      <dgm:spPr/>
      <dgm:t>
        <a:bodyPr rtlCol="0" anchor="ctr"/>
        <a:lstStyle/>
        <a:p>
          <a:pPr>
            <a:lnSpc>
              <a:spcPct val="100000"/>
            </a:lnSpc>
          </a:pPr>
          <a:r>
            <a:rPr lang="nl-NL" noProof="0" dirty="0"/>
            <a:t>ACTUEEL</a:t>
          </a:r>
        </a:p>
      </dgm:t>
    </dgm:pt>
    <dgm:pt modelId="{B954BF22-E3B3-4A1C-802E-590228BE2D9C}" type="parTrans" cxnId="{0F866C41-EB5F-47BD-A2CD-A58671F15B67}">
      <dgm:prSet/>
      <dgm:spPr/>
      <dgm:t>
        <a:bodyPr rtlCol="0"/>
        <a:lstStyle/>
        <a:p>
          <a:pPr rtl="0"/>
          <a:endParaRPr lang="nl-NL" sz="4000" noProof="0" dirty="0"/>
        </a:p>
      </dgm:t>
    </dgm:pt>
    <dgm:pt modelId="{FEF1E80E-8A9E-4B0A-817C-2A4CFDCF3FB2}" type="sibTrans" cxnId="{0F866C41-EB5F-47BD-A2CD-A58671F15B67}">
      <dgm:prSet phldrT="2" phldr="0"/>
      <dgm:spPr/>
      <dgm:t>
        <a:bodyPr rtlCol="0"/>
        <a:lstStyle/>
        <a:p>
          <a:pPr rtl="0"/>
          <a:endParaRPr lang="nl-NL" noProof="0" dirty="0"/>
        </a:p>
      </dgm:t>
    </dgm:pt>
    <dgm:pt modelId="{93A6A030-ABAB-4EFA-B539-0FDB3E07C1EF}">
      <dgm:prSet/>
      <dgm:spPr/>
      <dgm:t>
        <a:bodyPr rtlCol="0" anchor="ctr"/>
        <a:lstStyle/>
        <a:p>
          <a:pPr>
            <a:lnSpc>
              <a:spcPct val="100000"/>
            </a:lnSpc>
          </a:pPr>
          <a:r>
            <a:rPr lang="nl-NL" noProof="0" dirty="0"/>
            <a:t>WAT IS GEZONDE VOEDING?</a:t>
          </a:r>
        </a:p>
      </dgm:t>
    </dgm:pt>
    <dgm:pt modelId="{3D674B97-6DC6-4A12-85BA-0976D3064237}" type="parTrans" cxnId="{4B40C8DC-6B57-4F5B-8440-7241C649700B}">
      <dgm:prSet/>
      <dgm:spPr/>
      <dgm:t>
        <a:bodyPr rtlCol="0"/>
        <a:lstStyle/>
        <a:p>
          <a:pPr rtl="0"/>
          <a:endParaRPr lang="nl-NL" sz="4000" noProof="0" dirty="0"/>
        </a:p>
      </dgm:t>
    </dgm:pt>
    <dgm:pt modelId="{BFE0749E-E343-4A6F-BD09-2810EE6B4BD7}" type="sibTrans" cxnId="{4B40C8DC-6B57-4F5B-8440-7241C649700B}">
      <dgm:prSet phldrT="3" phldr="0"/>
      <dgm:spPr/>
      <dgm:t>
        <a:bodyPr rtlCol="0"/>
        <a:lstStyle/>
        <a:p>
          <a:pPr rtl="0"/>
          <a:endParaRPr lang="nl-NL" noProof="0" dirty="0"/>
        </a:p>
      </dgm:t>
    </dgm:pt>
    <dgm:pt modelId="{42EC16F2-F4B8-481E-ABE4-4709F210F09B}">
      <dgm:prSet/>
      <dgm:spPr/>
      <dgm:t>
        <a:bodyPr rtlCol="0" anchor="ctr"/>
        <a:lstStyle/>
        <a:p>
          <a:pPr>
            <a:lnSpc>
              <a:spcPct val="100000"/>
            </a:lnSpc>
          </a:pPr>
          <a:r>
            <a:rPr lang="nl-NL" noProof="0" dirty="0"/>
            <a:t>TIPS EN TRICKS VOOR IN DE PRAKTIJK</a:t>
          </a:r>
        </a:p>
      </dgm:t>
    </dgm:pt>
    <dgm:pt modelId="{70E52C04-6F79-4FD9-81D1-99B57E0A67BF}" type="parTrans" cxnId="{2CD91E6F-B6AD-441C-9137-433F03D141B0}">
      <dgm:prSet/>
      <dgm:spPr/>
      <dgm:t>
        <a:bodyPr/>
        <a:lstStyle/>
        <a:p>
          <a:endParaRPr lang="nl-NL"/>
        </a:p>
      </dgm:t>
    </dgm:pt>
    <dgm:pt modelId="{47477661-4876-43F6-A476-F23C000DC88A}" type="sibTrans" cxnId="{2CD91E6F-B6AD-441C-9137-433F03D141B0}">
      <dgm:prSet/>
      <dgm:spPr/>
      <dgm:t>
        <a:bodyPr/>
        <a:lstStyle/>
        <a:p>
          <a:endParaRPr lang="nl-NL"/>
        </a:p>
      </dgm:t>
    </dgm:pt>
    <dgm:pt modelId="{E855AE2B-FF26-4AD9-8B6C-8CE8354F7340}">
      <dgm:prSet/>
      <dgm:spPr/>
      <dgm:t>
        <a:bodyPr rtlCol="0" anchor="ctr"/>
        <a:lstStyle/>
        <a:p>
          <a:pPr>
            <a:lnSpc>
              <a:spcPct val="100000"/>
            </a:lnSpc>
          </a:pPr>
          <a:r>
            <a:rPr lang="nl-NL" noProof="0" dirty="0"/>
            <a:t>AFSLUITING</a:t>
          </a:r>
        </a:p>
      </dgm:t>
    </dgm:pt>
    <dgm:pt modelId="{E4CAE8DD-A936-4CEB-86D0-3E08A01CA26C}" type="parTrans" cxnId="{F2307611-30FE-499A-A4AA-CAAD6D190DCD}">
      <dgm:prSet/>
      <dgm:spPr/>
      <dgm:t>
        <a:bodyPr/>
        <a:lstStyle/>
        <a:p>
          <a:endParaRPr lang="nl-NL"/>
        </a:p>
      </dgm:t>
    </dgm:pt>
    <dgm:pt modelId="{E68EB30A-E7D2-4523-8329-D1D46A75C202}" type="sibTrans" cxnId="{F2307611-30FE-499A-A4AA-CAAD6D190DCD}">
      <dgm:prSet/>
      <dgm:spPr/>
      <dgm:t>
        <a:bodyPr/>
        <a:lstStyle/>
        <a:p>
          <a:endParaRPr lang="nl-NL"/>
        </a:p>
      </dgm:t>
    </dgm:pt>
    <dgm:pt modelId="{5C75D25B-729C-4880-9D2E-0125BC8E10B6}" type="pres">
      <dgm:prSet presAssocID="{D4503D04-C97E-4622-AE07-D0307CB3B4CA}" presName="root" presStyleCnt="0">
        <dgm:presLayoutVars>
          <dgm:dir/>
          <dgm:resizeHandles val="exact"/>
        </dgm:presLayoutVars>
      </dgm:prSet>
      <dgm:spPr/>
    </dgm:pt>
    <dgm:pt modelId="{D306BA23-CBDB-4B76-9A00-F1BD2D0E3AB6}" type="pres">
      <dgm:prSet presAssocID="{AAC263CB-8256-4B03-92FE-1622698FB3E9}" presName="compNode" presStyleCnt="0"/>
      <dgm:spPr/>
    </dgm:pt>
    <dgm:pt modelId="{7BE66FA6-753F-4634-847C-3776E08D4B7E}" type="pres">
      <dgm:prSet presAssocID="{AAC263CB-8256-4B03-92FE-1622698FB3E9}" presName="bgRect" presStyleLbl="bgShp" presStyleIdx="0" presStyleCnt="5"/>
      <dgm:spPr/>
    </dgm:pt>
    <dgm:pt modelId="{D5B4F75B-F23E-458D-8503-2D17FB11A702}" type="pres">
      <dgm:prSet presAssocID="{AAC263CB-8256-4B03-92FE-1622698FB3E9}"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uivend gebaar met effen opvulling"/>
        </a:ext>
      </dgm:extLst>
    </dgm:pt>
    <dgm:pt modelId="{3606B416-D160-4DEA-B617-D22C0FB8F203}" type="pres">
      <dgm:prSet presAssocID="{AAC263CB-8256-4B03-92FE-1622698FB3E9}" presName="spaceRect" presStyleCnt="0"/>
      <dgm:spPr/>
    </dgm:pt>
    <dgm:pt modelId="{8B3907AB-9FCD-4D59-B68F-4F73F035FE52}" type="pres">
      <dgm:prSet presAssocID="{AAC263CB-8256-4B03-92FE-1622698FB3E9}" presName="parTx" presStyleLbl="revTx" presStyleIdx="0" presStyleCnt="5">
        <dgm:presLayoutVars>
          <dgm:chMax val="0"/>
          <dgm:chPref val="0"/>
        </dgm:presLayoutVars>
      </dgm:prSet>
      <dgm:spPr/>
    </dgm:pt>
    <dgm:pt modelId="{7E777C8E-F91A-4641-B0A0-AB8F8C847C69}" type="pres">
      <dgm:prSet presAssocID="{808B76D0-8EC7-469A-93AC-7A6017188A9D}" presName="sibTrans" presStyleCnt="0"/>
      <dgm:spPr/>
    </dgm:pt>
    <dgm:pt modelId="{C97003FF-391E-467A-A738-C6497D580523}" type="pres">
      <dgm:prSet presAssocID="{4E8D2E69-0173-4BD3-B96A-7A9C5DD12B47}" presName="compNode" presStyleCnt="0"/>
      <dgm:spPr/>
    </dgm:pt>
    <dgm:pt modelId="{0F6BAAF8-CB60-4B3A-8B7F-F036077073E4}" type="pres">
      <dgm:prSet presAssocID="{4E8D2E69-0173-4BD3-B96A-7A9C5DD12B47}" presName="bgRect" presStyleLbl="bgShp" presStyleIdx="1" presStyleCnt="5" custLinFactNeighborY="4011"/>
      <dgm:spPr/>
    </dgm:pt>
    <dgm:pt modelId="{BF46F64E-08D3-4401-971A-A37980929B2F}" type="pres">
      <dgm:prSet presAssocID="{4E8D2E69-0173-4BD3-B96A-7A9C5DD12B4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Krant met effen opvulling"/>
        </a:ext>
      </dgm:extLst>
    </dgm:pt>
    <dgm:pt modelId="{389F81C1-C561-4A25-83FE-46BB28BC5B3A}" type="pres">
      <dgm:prSet presAssocID="{4E8D2E69-0173-4BD3-B96A-7A9C5DD12B47}" presName="spaceRect" presStyleCnt="0"/>
      <dgm:spPr/>
    </dgm:pt>
    <dgm:pt modelId="{733FAF41-DF03-485F-8F06-C142970A5497}" type="pres">
      <dgm:prSet presAssocID="{4E8D2E69-0173-4BD3-B96A-7A9C5DD12B47}" presName="parTx" presStyleLbl="revTx" presStyleIdx="1" presStyleCnt="5">
        <dgm:presLayoutVars>
          <dgm:chMax val="0"/>
          <dgm:chPref val="0"/>
        </dgm:presLayoutVars>
      </dgm:prSet>
      <dgm:spPr/>
    </dgm:pt>
    <dgm:pt modelId="{D9C062C7-DE09-4BE5-9372-87D3C2DBB0FF}" type="pres">
      <dgm:prSet presAssocID="{FEF1E80E-8A9E-4B0A-817C-2A4CFDCF3FB2}" presName="sibTrans" presStyleCnt="0"/>
      <dgm:spPr/>
    </dgm:pt>
    <dgm:pt modelId="{2D358619-623B-4E64-8786-ED7DAFC11DC5}" type="pres">
      <dgm:prSet presAssocID="{93A6A030-ABAB-4EFA-B539-0FDB3E07C1EF}" presName="compNode" presStyleCnt="0"/>
      <dgm:spPr/>
    </dgm:pt>
    <dgm:pt modelId="{AFB2F689-BE38-4D4D-BBC2-8CA8AEAAD3B8}" type="pres">
      <dgm:prSet presAssocID="{93A6A030-ABAB-4EFA-B539-0FDB3E07C1EF}" presName="bgRect" presStyleLbl="bgShp" presStyleIdx="2" presStyleCnt="5"/>
      <dgm:spPr/>
    </dgm:pt>
    <dgm:pt modelId="{37FC968D-54D8-4E5B-AA68-7BB356A0611B}" type="pres">
      <dgm:prSet presAssocID="{93A6A030-ABAB-4EFA-B539-0FDB3E07C1EF}"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ppel met effen opvulling"/>
        </a:ext>
      </dgm:extLst>
    </dgm:pt>
    <dgm:pt modelId="{F02DB9CD-1B62-4E12-BB7D-3B0DBA05F346}" type="pres">
      <dgm:prSet presAssocID="{93A6A030-ABAB-4EFA-B539-0FDB3E07C1EF}" presName="spaceRect" presStyleCnt="0"/>
      <dgm:spPr/>
    </dgm:pt>
    <dgm:pt modelId="{73BA3BD0-B804-40ED-B730-B739330E1722}" type="pres">
      <dgm:prSet presAssocID="{93A6A030-ABAB-4EFA-B539-0FDB3E07C1EF}" presName="parTx" presStyleLbl="revTx" presStyleIdx="2" presStyleCnt="5">
        <dgm:presLayoutVars>
          <dgm:chMax val="0"/>
          <dgm:chPref val="0"/>
        </dgm:presLayoutVars>
      </dgm:prSet>
      <dgm:spPr/>
    </dgm:pt>
    <dgm:pt modelId="{9A5A572B-69B6-4357-929D-146ED9FADA3B}" type="pres">
      <dgm:prSet presAssocID="{BFE0749E-E343-4A6F-BD09-2810EE6B4BD7}" presName="sibTrans" presStyleCnt="0"/>
      <dgm:spPr/>
    </dgm:pt>
    <dgm:pt modelId="{7F475FED-5DA7-4317-9C21-40857DB7A87C}" type="pres">
      <dgm:prSet presAssocID="{42EC16F2-F4B8-481E-ABE4-4709F210F09B}" presName="compNode" presStyleCnt="0"/>
      <dgm:spPr/>
    </dgm:pt>
    <dgm:pt modelId="{E52C3D6A-03C9-4139-A05A-21F70FE7CEF7}" type="pres">
      <dgm:prSet presAssocID="{42EC16F2-F4B8-481E-ABE4-4709F210F09B}" presName="bgRect" presStyleLbl="bgShp" presStyleIdx="3" presStyleCnt="5"/>
      <dgm:spPr/>
    </dgm:pt>
    <dgm:pt modelId="{46631B12-70AC-44FE-8E93-E2900507F024}" type="pres">
      <dgm:prSet presAssocID="{42EC16F2-F4B8-481E-ABE4-4709F210F09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oochelaarshoed met effen opvulling"/>
        </a:ext>
      </dgm:extLst>
    </dgm:pt>
    <dgm:pt modelId="{EA45F9E3-DB36-40B6-9FEB-46ABFC5259AC}" type="pres">
      <dgm:prSet presAssocID="{42EC16F2-F4B8-481E-ABE4-4709F210F09B}" presName="spaceRect" presStyleCnt="0"/>
      <dgm:spPr/>
    </dgm:pt>
    <dgm:pt modelId="{14135770-E3A6-4619-B47E-061052F597AE}" type="pres">
      <dgm:prSet presAssocID="{42EC16F2-F4B8-481E-ABE4-4709F210F09B}" presName="parTx" presStyleLbl="revTx" presStyleIdx="3" presStyleCnt="5">
        <dgm:presLayoutVars>
          <dgm:chMax val="0"/>
          <dgm:chPref val="0"/>
        </dgm:presLayoutVars>
      </dgm:prSet>
      <dgm:spPr/>
    </dgm:pt>
    <dgm:pt modelId="{EEEF053A-6717-480D-BC84-CF984AFBBE77}" type="pres">
      <dgm:prSet presAssocID="{47477661-4876-43F6-A476-F23C000DC88A}" presName="sibTrans" presStyleCnt="0"/>
      <dgm:spPr/>
    </dgm:pt>
    <dgm:pt modelId="{E0A9D069-450A-4734-81C8-2AE3129E2122}" type="pres">
      <dgm:prSet presAssocID="{E855AE2B-FF26-4AD9-8B6C-8CE8354F7340}" presName="compNode" presStyleCnt="0"/>
      <dgm:spPr/>
    </dgm:pt>
    <dgm:pt modelId="{EABE5987-F262-4F02-963A-3D1BB10E34A8}" type="pres">
      <dgm:prSet presAssocID="{E855AE2B-FF26-4AD9-8B6C-8CE8354F7340}" presName="bgRect" presStyleLbl="bgShp" presStyleIdx="4" presStyleCnt="5"/>
      <dgm:spPr/>
    </dgm:pt>
    <dgm:pt modelId="{337B4107-2598-46DD-9C06-51F5077D176E}" type="pres">
      <dgm:prSet presAssocID="{E855AE2B-FF26-4AD9-8B6C-8CE8354F7340}" presName="iconRect" presStyleLbl="node1" presStyleIdx="4"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Wuivend gebaar met effen opvulling"/>
        </a:ext>
      </dgm:extLst>
    </dgm:pt>
    <dgm:pt modelId="{6DFB02DD-0447-4C01-AE99-853BB3C59CFE}" type="pres">
      <dgm:prSet presAssocID="{E855AE2B-FF26-4AD9-8B6C-8CE8354F7340}" presName="spaceRect" presStyleCnt="0"/>
      <dgm:spPr/>
    </dgm:pt>
    <dgm:pt modelId="{A684D9E7-1C7D-49EB-9E4C-E528561AA846}" type="pres">
      <dgm:prSet presAssocID="{E855AE2B-FF26-4AD9-8B6C-8CE8354F7340}" presName="parTx" presStyleLbl="revTx" presStyleIdx="4" presStyleCnt="5">
        <dgm:presLayoutVars>
          <dgm:chMax val="0"/>
          <dgm:chPref val="0"/>
        </dgm:presLayoutVars>
      </dgm:prSet>
      <dgm:spPr/>
    </dgm:pt>
  </dgm:ptLst>
  <dgm:cxnLst>
    <dgm:cxn modelId="{F2307611-30FE-499A-A4AA-CAAD6D190DCD}" srcId="{D4503D04-C97E-4622-AE07-D0307CB3B4CA}" destId="{E855AE2B-FF26-4AD9-8B6C-8CE8354F7340}" srcOrd="4" destOrd="0" parTransId="{E4CAE8DD-A936-4CEB-86D0-3E08A01CA26C}" sibTransId="{E68EB30A-E7D2-4523-8329-D1D46A75C202}"/>
    <dgm:cxn modelId="{7540662E-D116-4373-8557-BE60021FE4EE}" type="presOf" srcId="{AAC263CB-8256-4B03-92FE-1622698FB3E9}" destId="{8B3907AB-9FCD-4D59-B68F-4F73F035FE52}" srcOrd="0" destOrd="0" presId="urn:microsoft.com/office/officeart/2018/2/layout/IconVerticalSolidList"/>
    <dgm:cxn modelId="{0F866C41-EB5F-47BD-A2CD-A58671F15B67}" srcId="{D4503D04-C97E-4622-AE07-D0307CB3B4CA}" destId="{4E8D2E69-0173-4BD3-B96A-7A9C5DD12B47}" srcOrd="1" destOrd="0" parTransId="{B954BF22-E3B3-4A1C-802E-590228BE2D9C}" sibTransId="{FEF1E80E-8A9E-4B0A-817C-2A4CFDCF3FB2}"/>
    <dgm:cxn modelId="{2CD91E6F-B6AD-441C-9137-433F03D141B0}" srcId="{D4503D04-C97E-4622-AE07-D0307CB3B4CA}" destId="{42EC16F2-F4B8-481E-ABE4-4709F210F09B}" srcOrd="3" destOrd="0" parTransId="{70E52C04-6F79-4FD9-81D1-99B57E0A67BF}" sibTransId="{47477661-4876-43F6-A476-F23C000DC88A}"/>
    <dgm:cxn modelId="{80609053-FDEF-4334-8FBE-B3BA38CB8912}" type="presOf" srcId="{D4503D04-C97E-4622-AE07-D0307CB3B4CA}" destId="{5C75D25B-729C-4880-9D2E-0125BC8E10B6}" srcOrd="0" destOrd="0" presId="urn:microsoft.com/office/officeart/2018/2/layout/IconVerticalSolidList"/>
    <dgm:cxn modelId="{27109E53-52E8-493E-B004-50DC08467CC0}" type="presOf" srcId="{E855AE2B-FF26-4AD9-8B6C-8CE8354F7340}" destId="{A684D9E7-1C7D-49EB-9E4C-E528561AA846}" srcOrd="0" destOrd="0" presId="urn:microsoft.com/office/officeart/2018/2/layout/IconVerticalSolidList"/>
    <dgm:cxn modelId="{C5E94186-9CB6-4C42-92B3-C546CC53A7B9}" srcId="{D4503D04-C97E-4622-AE07-D0307CB3B4CA}" destId="{AAC263CB-8256-4B03-92FE-1622698FB3E9}" srcOrd="0" destOrd="0" parTransId="{0BEED663-FC38-4EAD-940F-4C475D2C87DB}" sibTransId="{808B76D0-8EC7-469A-93AC-7A6017188A9D}"/>
    <dgm:cxn modelId="{F3F2D191-B5EC-40C1-AE92-55705BD911BA}" type="presOf" srcId="{4E8D2E69-0173-4BD3-B96A-7A9C5DD12B47}" destId="{733FAF41-DF03-485F-8F06-C142970A5497}" srcOrd="0" destOrd="0" presId="urn:microsoft.com/office/officeart/2018/2/layout/IconVerticalSolidList"/>
    <dgm:cxn modelId="{8D594CBB-8E88-448B-B883-09FA83506CBA}" type="presOf" srcId="{93A6A030-ABAB-4EFA-B539-0FDB3E07C1EF}" destId="{73BA3BD0-B804-40ED-B730-B739330E1722}" srcOrd="0" destOrd="0" presId="urn:microsoft.com/office/officeart/2018/2/layout/IconVerticalSolidList"/>
    <dgm:cxn modelId="{4B40C8DC-6B57-4F5B-8440-7241C649700B}" srcId="{D4503D04-C97E-4622-AE07-D0307CB3B4CA}" destId="{93A6A030-ABAB-4EFA-B539-0FDB3E07C1EF}" srcOrd="2" destOrd="0" parTransId="{3D674B97-6DC6-4A12-85BA-0976D3064237}" sibTransId="{BFE0749E-E343-4A6F-BD09-2810EE6B4BD7}"/>
    <dgm:cxn modelId="{234943DF-A9B0-42B0-9BAF-29A0D21D1E4F}" type="presOf" srcId="{42EC16F2-F4B8-481E-ABE4-4709F210F09B}" destId="{14135770-E3A6-4619-B47E-061052F597AE}" srcOrd="0" destOrd="0" presId="urn:microsoft.com/office/officeart/2018/2/layout/IconVerticalSolidList"/>
    <dgm:cxn modelId="{77174FFC-565E-4D2C-89FD-2AED42E179E6}" type="presParOf" srcId="{5C75D25B-729C-4880-9D2E-0125BC8E10B6}" destId="{D306BA23-CBDB-4B76-9A00-F1BD2D0E3AB6}" srcOrd="0" destOrd="0" presId="urn:microsoft.com/office/officeart/2018/2/layout/IconVerticalSolidList"/>
    <dgm:cxn modelId="{7549D3C1-C75B-4C36-B29F-1E0F23029184}" type="presParOf" srcId="{D306BA23-CBDB-4B76-9A00-F1BD2D0E3AB6}" destId="{7BE66FA6-753F-4634-847C-3776E08D4B7E}" srcOrd="0" destOrd="0" presId="urn:microsoft.com/office/officeart/2018/2/layout/IconVerticalSolidList"/>
    <dgm:cxn modelId="{5018B3FB-29D0-4E87-9EFB-0C0C0CAD84D9}" type="presParOf" srcId="{D306BA23-CBDB-4B76-9A00-F1BD2D0E3AB6}" destId="{D5B4F75B-F23E-458D-8503-2D17FB11A702}" srcOrd="1" destOrd="0" presId="urn:microsoft.com/office/officeart/2018/2/layout/IconVerticalSolidList"/>
    <dgm:cxn modelId="{DDFB7701-C74E-4A52-9B0B-7DC1D3C3577E}" type="presParOf" srcId="{D306BA23-CBDB-4B76-9A00-F1BD2D0E3AB6}" destId="{3606B416-D160-4DEA-B617-D22C0FB8F203}" srcOrd="2" destOrd="0" presId="urn:microsoft.com/office/officeart/2018/2/layout/IconVerticalSolidList"/>
    <dgm:cxn modelId="{687D608F-CAED-4075-A830-F635581B3BD6}" type="presParOf" srcId="{D306BA23-CBDB-4B76-9A00-F1BD2D0E3AB6}" destId="{8B3907AB-9FCD-4D59-B68F-4F73F035FE52}" srcOrd="3" destOrd="0" presId="urn:microsoft.com/office/officeart/2018/2/layout/IconVerticalSolidList"/>
    <dgm:cxn modelId="{6DED0859-FC05-4545-B578-0DF329D20AA1}" type="presParOf" srcId="{5C75D25B-729C-4880-9D2E-0125BC8E10B6}" destId="{7E777C8E-F91A-4641-B0A0-AB8F8C847C69}" srcOrd="1" destOrd="0" presId="urn:microsoft.com/office/officeart/2018/2/layout/IconVerticalSolidList"/>
    <dgm:cxn modelId="{F20F05DC-273B-43D2-9D74-673E7EDDC510}" type="presParOf" srcId="{5C75D25B-729C-4880-9D2E-0125BC8E10B6}" destId="{C97003FF-391E-467A-A738-C6497D580523}" srcOrd="2" destOrd="0" presId="urn:microsoft.com/office/officeart/2018/2/layout/IconVerticalSolidList"/>
    <dgm:cxn modelId="{7704DEC1-3D06-49F9-BB69-558AE8E6127F}" type="presParOf" srcId="{C97003FF-391E-467A-A738-C6497D580523}" destId="{0F6BAAF8-CB60-4B3A-8B7F-F036077073E4}" srcOrd="0" destOrd="0" presId="urn:microsoft.com/office/officeart/2018/2/layout/IconVerticalSolidList"/>
    <dgm:cxn modelId="{E7D5087A-A451-4BB5-A277-F2244B09EE05}" type="presParOf" srcId="{C97003FF-391E-467A-A738-C6497D580523}" destId="{BF46F64E-08D3-4401-971A-A37980929B2F}" srcOrd="1" destOrd="0" presId="urn:microsoft.com/office/officeart/2018/2/layout/IconVerticalSolidList"/>
    <dgm:cxn modelId="{1040220C-63BF-4CE2-BD48-13D10DA9FF15}" type="presParOf" srcId="{C97003FF-391E-467A-A738-C6497D580523}" destId="{389F81C1-C561-4A25-83FE-46BB28BC5B3A}" srcOrd="2" destOrd="0" presId="urn:microsoft.com/office/officeart/2018/2/layout/IconVerticalSolidList"/>
    <dgm:cxn modelId="{E5B26274-A31C-4CCC-979C-44A21C89FFEF}" type="presParOf" srcId="{C97003FF-391E-467A-A738-C6497D580523}" destId="{733FAF41-DF03-485F-8F06-C142970A5497}" srcOrd="3" destOrd="0" presId="urn:microsoft.com/office/officeart/2018/2/layout/IconVerticalSolidList"/>
    <dgm:cxn modelId="{9C5FC9A7-25F9-4AD0-A8EB-A5EECA41C85F}" type="presParOf" srcId="{5C75D25B-729C-4880-9D2E-0125BC8E10B6}" destId="{D9C062C7-DE09-4BE5-9372-87D3C2DBB0FF}" srcOrd="3" destOrd="0" presId="urn:microsoft.com/office/officeart/2018/2/layout/IconVerticalSolidList"/>
    <dgm:cxn modelId="{4634DE91-2234-4348-B1EC-7B8B567420AC}" type="presParOf" srcId="{5C75D25B-729C-4880-9D2E-0125BC8E10B6}" destId="{2D358619-623B-4E64-8786-ED7DAFC11DC5}" srcOrd="4" destOrd="0" presId="urn:microsoft.com/office/officeart/2018/2/layout/IconVerticalSolidList"/>
    <dgm:cxn modelId="{2395A12A-8748-45E6-9C28-28CB820A8A39}" type="presParOf" srcId="{2D358619-623B-4E64-8786-ED7DAFC11DC5}" destId="{AFB2F689-BE38-4D4D-BBC2-8CA8AEAAD3B8}" srcOrd="0" destOrd="0" presId="urn:microsoft.com/office/officeart/2018/2/layout/IconVerticalSolidList"/>
    <dgm:cxn modelId="{87BAECAA-A3D7-46BD-8287-CA89F53A243F}" type="presParOf" srcId="{2D358619-623B-4E64-8786-ED7DAFC11DC5}" destId="{37FC968D-54D8-4E5B-AA68-7BB356A0611B}" srcOrd="1" destOrd="0" presId="urn:microsoft.com/office/officeart/2018/2/layout/IconVerticalSolidList"/>
    <dgm:cxn modelId="{6FC48B28-F8ED-42E3-80EF-C9EE90CBA7D3}" type="presParOf" srcId="{2D358619-623B-4E64-8786-ED7DAFC11DC5}" destId="{F02DB9CD-1B62-4E12-BB7D-3B0DBA05F346}" srcOrd="2" destOrd="0" presId="urn:microsoft.com/office/officeart/2018/2/layout/IconVerticalSolidList"/>
    <dgm:cxn modelId="{D0DDCEB8-C95F-4C04-A9B2-D8A4F5D54EA1}" type="presParOf" srcId="{2D358619-623B-4E64-8786-ED7DAFC11DC5}" destId="{73BA3BD0-B804-40ED-B730-B739330E1722}" srcOrd="3" destOrd="0" presId="urn:microsoft.com/office/officeart/2018/2/layout/IconVerticalSolidList"/>
    <dgm:cxn modelId="{9EA2364E-BBAB-4DF2-A802-88262A26E881}" type="presParOf" srcId="{5C75D25B-729C-4880-9D2E-0125BC8E10B6}" destId="{9A5A572B-69B6-4357-929D-146ED9FADA3B}" srcOrd="5" destOrd="0" presId="urn:microsoft.com/office/officeart/2018/2/layout/IconVerticalSolidList"/>
    <dgm:cxn modelId="{4D3C1A1B-58D5-49E7-8CA4-C2813BB55F6C}" type="presParOf" srcId="{5C75D25B-729C-4880-9D2E-0125BC8E10B6}" destId="{7F475FED-5DA7-4317-9C21-40857DB7A87C}" srcOrd="6" destOrd="0" presId="urn:microsoft.com/office/officeart/2018/2/layout/IconVerticalSolidList"/>
    <dgm:cxn modelId="{AD9B2FD8-D0C8-4B10-ABF6-A9F1023ADA4D}" type="presParOf" srcId="{7F475FED-5DA7-4317-9C21-40857DB7A87C}" destId="{E52C3D6A-03C9-4139-A05A-21F70FE7CEF7}" srcOrd="0" destOrd="0" presId="urn:microsoft.com/office/officeart/2018/2/layout/IconVerticalSolidList"/>
    <dgm:cxn modelId="{41594C0B-8C71-4E49-AC46-0B9ED5E2A935}" type="presParOf" srcId="{7F475FED-5DA7-4317-9C21-40857DB7A87C}" destId="{46631B12-70AC-44FE-8E93-E2900507F024}" srcOrd="1" destOrd="0" presId="urn:microsoft.com/office/officeart/2018/2/layout/IconVerticalSolidList"/>
    <dgm:cxn modelId="{BE6958B1-7650-4233-BAE5-0DE28686F1D9}" type="presParOf" srcId="{7F475FED-5DA7-4317-9C21-40857DB7A87C}" destId="{EA45F9E3-DB36-40B6-9FEB-46ABFC5259AC}" srcOrd="2" destOrd="0" presId="urn:microsoft.com/office/officeart/2018/2/layout/IconVerticalSolidList"/>
    <dgm:cxn modelId="{88B8942E-7B6C-46F3-A24B-B3E9958ABABE}" type="presParOf" srcId="{7F475FED-5DA7-4317-9C21-40857DB7A87C}" destId="{14135770-E3A6-4619-B47E-061052F597AE}" srcOrd="3" destOrd="0" presId="urn:microsoft.com/office/officeart/2018/2/layout/IconVerticalSolidList"/>
    <dgm:cxn modelId="{A32B37F8-C7DC-494B-9C3F-DED389C12853}" type="presParOf" srcId="{5C75D25B-729C-4880-9D2E-0125BC8E10B6}" destId="{EEEF053A-6717-480D-BC84-CF984AFBBE77}" srcOrd="7" destOrd="0" presId="urn:microsoft.com/office/officeart/2018/2/layout/IconVerticalSolidList"/>
    <dgm:cxn modelId="{9D9CF6C4-7047-46A1-830C-50B2D5DCC737}" type="presParOf" srcId="{5C75D25B-729C-4880-9D2E-0125BC8E10B6}" destId="{E0A9D069-450A-4734-81C8-2AE3129E2122}" srcOrd="8" destOrd="0" presId="urn:microsoft.com/office/officeart/2018/2/layout/IconVerticalSolidList"/>
    <dgm:cxn modelId="{D69CCEFE-19A2-4BD1-BB09-EDE871FE5150}" type="presParOf" srcId="{E0A9D069-450A-4734-81C8-2AE3129E2122}" destId="{EABE5987-F262-4F02-963A-3D1BB10E34A8}" srcOrd="0" destOrd="0" presId="urn:microsoft.com/office/officeart/2018/2/layout/IconVerticalSolidList"/>
    <dgm:cxn modelId="{4F2D5CE2-E9A0-4615-84A1-32754C1C8710}" type="presParOf" srcId="{E0A9D069-450A-4734-81C8-2AE3129E2122}" destId="{337B4107-2598-46DD-9C06-51F5077D176E}" srcOrd="1" destOrd="0" presId="urn:microsoft.com/office/officeart/2018/2/layout/IconVerticalSolidList"/>
    <dgm:cxn modelId="{D4478716-EB91-4B26-B1A1-C49C172E4CE2}" type="presParOf" srcId="{E0A9D069-450A-4734-81C8-2AE3129E2122}" destId="{6DFB02DD-0447-4C01-AE99-853BB3C59CFE}" srcOrd="2" destOrd="0" presId="urn:microsoft.com/office/officeart/2018/2/layout/IconVerticalSolidList"/>
    <dgm:cxn modelId="{C3B7889E-A27F-4CD0-90E3-BCC7BB3574D2}" type="presParOf" srcId="{E0A9D069-450A-4734-81C8-2AE3129E2122}" destId="{A684D9E7-1C7D-49EB-9E4C-E528561AA846}" srcOrd="3" destOrd="0" presId="urn:microsoft.com/office/officeart/2018/2/layout/IconVerticalSolidList"/>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E5935B-0791-4D22-BC49-3737C654684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55C2FB9-C56E-41EE-B70D-2AAFC598EE83}">
      <dgm:prSet/>
      <dgm:spPr/>
      <dgm:t>
        <a:bodyPr/>
        <a:lstStyle/>
        <a:p>
          <a:r>
            <a:rPr lang="nl-NL"/>
            <a:t>Een kind van 4 tm 8 jaar: </a:t>
          </a:r>
          <a:endParaRPr lang="en-US"/>
        </a:p>
      </dgm:t>
    </dgm:pt>
    <dgm:pt modelId="{D6F369AD-2AF9-48A3-892E-751B2FFF24A6}" type="parTrans" cxnId="{EA9D296A-C2FE-45FC-A983-E1F9CAF1E934}">
      <dgm:prSet/>
      <dgm:spPr/>
      <dgm:t>
        <a:bodyPr/>
        <a:lstStyle/>
        <a:p>
          <a:endParaRPr lang="en-US"/>
        </a:p>
      </dgm:t>
    </dgm:pt>
    <dgm:pt modelId="{89B67943-FBAF-46BB-8A69-2F570043623F}" type="sibTrans" cxnId="{EA9D296A-C2FE-45FC-A983-E1F9CAF1E934}">
      <dgm:prSet/>
      <dgm:spPr/>
      <dgm:t>
        <a:bodyPr/>
        <a:lstStyle/>
        <a:p>
          <a:endParaRPr lang="en-US"/>
        </a:p>
      </dgm:t>
    </dgm:pt>
    <dgm:pt modelId="{8DC2D686-2A3C-4E8F-965A-C6BCA5881360}">
      <dgm:prSet/>
      <dgm:spPr/>
      <dgm:t>
        <a:bodyPr/>
        <a:lstStyle/>
        <a:p>
          <a:r>
            <a:rPr lang="nl-NL"/>
            <a:t>ongeveer 2 tot 4 sneetjes</a:t>
          </a:r>
          <a:endParaRPr lang="en-US"/>
        </a:p>
      </dgm:t>
    </dgm:pt>
    <dgm:pt modelId="{23732EDB-20F0-49D8-A11F-0D698106AD74}" type="parTrans" cxnId="{9545C723-9079-4629-B586-56A642D7D61F}">
      <dgm:prSet/>
      <dgm:spPr/>
      <dgm:t>
        <a:bodyPr/>
        <a:lstStyle/>
        <a:p>
          <a:endParaRPr lang="en-US"/>
        </a:p>
      </dgm:t>
    </dgm:pt>
    <dgm:pt modelId="{836793E9-DDD1-4918-8631-9F95A3BA84AC}" type="sibTrans" cxnId="{9545C723-9079-4629-B586-56A642D7D61F}">
      <dgm:prSet/>
      <dgm:spPr/>
      <dgm:t>
        <a:bodyPr/>
        <a:lstStyle/>
        <a:p>
          <a:endParaRPr lang="en-US"/>
        </a:p>
      </dgm:t>
    </dgm:pt>
    <dgm:pt modelId="{4A158CFA-CB28-490D-8A18-40A6A1C64B3D}">
      <dgm:prSet/>
      <dgm:spPr/>
      <dgm:t>
        <a:bodyPr/>
        <a:lstStyle/>
        <a:p>
          <a:r>
            <a:rPr lang="nl-NL"/>
            <a:t>1,5 stuk fruit</a:t>
          </a:r>
          <a:endParaRPr lang="en-US"/>
        </a:p>
      </dgm:t>
    </dgm:pt>
    <dgm:pt modelId="{05909458-0CDF-4759-8AF3-3B33CA09B3C9}" type="parTrans" cxnId="{761C77AE-5BF6-447A-96A9-AA913210FF6D}">
      <dgm:prSet/>
      <dgm:spPr/>
      <dgm:t>
        <a:bodyPr/>
        <a:lstStyle/>
        <a:p>
          <a:endParaRPr lang="en-US"/>
        </a:p>
      </dgm:t>
    </dgm:pt>
    <dgm:pt modelId="{673CB258-F8BC-4823-9479-AC5AA8C98E47}" type="sibTrans" cxnId="{761C77AE-5BF6-447A-96A9-AA913210FF6D}">
      <dgm:prSet/>
      <dgm:spPr/>
      <dgm:t>
        <a:bodyPr/>
        <a:lstStyle/>
        <a:p>
          <a:endParaRPr lang="en-US"/>
        </a:p>
      </dgm:t>
    </dgm:pt>
    <dgm:pt modelId="{9D7E0085-8AED-4032-9FF8-C70D8A3B071E}">
      <dgm:prSet/>
      <dgm:spPr/>
      <dgm:t>
        <a:bodyPr/>
        <a:lstStyle/>
        <a:p>
          <a:r>
            <a:rPr lang="nl-NL"/>
            <a:t>2 à 3 opscheplepels groente</a:t>
          </a:r>
          <a:endParaRPr lang="en-US"/>
        </a:p>
      </dgm:t>
    </dgm:pt>
    <dgm:pt modelId="{11390018-624F-4D88-86B7-AFC814CD7308}" type="parTrans" cxnId="{98F18723-DAB1-4AAF-995A-274AF604EF3E}">
      <dgm:prSet/>
      <dgm:spPr/>
      <dgm:t>
        <a:bodyPr/>
        <a:lstStyle/>
        <a:p>
          <a:endParaRPr lang="en-US"/>
        </a:p>
      </dgm:t>
    </dgm:pt>
    <dgm:pt modelId="{5B6B4011-A21D-4695-8B76-C68A46F1B2B4}" type="sibTrans" cxnId="{98F18723-DAB1-4AAF-995A-274AF604EF3E}">
      <dgm:prSet/>
      <dgm:spPr/>
      <dgm:t>
        <a:bodyPr/>
        <a:lstStyle/>
        <a:p>
          <a:endParaRPr lang="en-US"/>
        </a:p>
      </dgm:t>
    </dgm:pt>
    <dgm:pt modelId="{EF4C96D7-FBCA-4EFD-8B09-17D0934147B5}">
      <dgm:prSet/>
      <dgm:spPr/>
      <dgm:t>
        <a:bodyPr/>
        <a:lstStyle/>
        <a:p>
          <a:r>
            <a:rPr lang="nl-NL"/>
            <a:t>Een kind van 9 tm 13 jaar</a:t>
          </a:r>
          <a:endParaRPr lang="en-US"/>
        </a:p>
      </dgm:t>
    </dgm:pt>
    <dgm:pt modelId="{5A1DD447-9E7B-41EC-9CE7-3E29F2003FA1}" type="parTrans" cxnId="{78FB47CD-4BEF-4B84-BFB1-2D2CD72F7AA0}">
      <dgm:prSet/>
      <dgm:spPr/>
      <dgm:t>
        <a:bodyPr/>
        <a:lstStyle/>
        <a:p>
          <a:endParaRPr lang="en-US"/>
        </a:p>
      </dgm:t>
    </dgm:pt>
    <dgm:pt modelId="{DB181FDB-67D4-4C96-99BD-99A89C8B308C}" type="sibTrans" cxnId="{78FB47CD-4BEF-4B84-BFB1-2D2CD72F7AA0}">
      <dgm:prSet/>
      <dgm:spPr/>
      <dgm:t>
        <a:bodyPr/>
        <a:lstStyle/>
        <a:p>
          <a:endParaRPr lang="en-US"/>
        </a:p>
      </dgm:t>
    </dgm:pt>
    <dgm:pt modelId="{1EBC0ACF-116D-4313-ABD7-BD87F0FD056A}">
      <dgm:prSet/>
      <dgm:spPr/>
      <dgm:t>
        <a:bodyPr/>
        <a:lstStyle/>
        <a:p>
          <a:r>
            <a:rPr lang="nl-NL"/>
            <a:t>ongeveer 3 tot 6 sneetjes</a:t>
          </a:r>
          <a:endParaRPr lang="en-US"/>
        </a:p>
      </dgm:t>
    </dgm:pt>
    <dgm:pt modelId="{FD3F75CC-DBBC-4BA8-A0B8-50AF2295595F}" type="parTrans" cxnId="{BEC50F74-C372-455F-8100-94CA9535B667}">
      <dgm:prSet/>
      <dgm:spPr/>
      <dgm:t>
        <a:bodyPr/>
        <a:lstStyle/>
        <a:p>
          <a:endParaRPr lang="en-US"/>
        </a:p>
      </dgm:t>
    </dgm:pt>
    <dgm:pt modelId="{0C3FC370-61F1-4A03-BBFC-DCBDD8122BD4}" type="sibTrans" cxnId="{BEC50F74-C372-455F-8100-94CA9535B667}">
      <dgm:prSet/>
      <dgm:spPr/>
      <dgm:t>
        <a:bodyPr/>
        <a:lstStyle/>
        <a:p>
          <a:endParaRPr lang="en-US"/>
        </a:p>
      </dgm:t>
    </dgm:pt>
    <dgm:pt modelId="{A48B7EB1-1FC1-435A-AC35-07C7496E590E}">
      <dgm:prSet/>
      <dgm:spPr/>
      <dgm:t>
        <a:bodyPr/>
        <a:lstStyle/>
        <a:p>
          <a:r>
            <a:rPr lang="nl-NL"/>
            <a:t>2 stuks fruit</a:t>
          </a:r>
          <a:endParaRPr lang="en-US"/>
        </a:p>
      </dgm:t>
    </dgm:pt>
    <dgm:pt modelId="{49E70C53-ACD4-46C7-B929-BDA0E50FAEA2}" type="parTrans" cxnId="{7AA6F7BE-8BBD-4992-8601-C734162EAAD8}">
      <dgm:prSet/>
      <dgm:spPr/>
      <dgm:t>
        <a:bodyPr/>
        <a:lstStyle/>
        <a:p>
          <a:endParaRPr lang="en-US"/>
        </a:p>
      </dgm:t>
    </dgm:pt>
    <dgm:pt modelId="{13CA1E7B-149D-445E-9FAE-4789549CF24B}" type="sibTrans" cxnId="{7AA6F7BE-8BBD-4992-8601-C734162EAAD8}">
      <dgm:prSet/>
      <dgm:spPr/>
      <dgm:t>
        <a:bodyPr/>
        <a:lstStyle/>
        <a:p>
          <a:endParaRPr lang="en-US"/>
        </a:p>
      </dgm:t>
    </dgm:pt>
    <dgm:pt modelId="{4A5CEF67-F406-4E79-ABE9-CBAB1E862C89}">
      <dgm:prSet/>
      <dgm:spPr/>
      <dgm:t>
        <a:bodyPr/>
        <a:lstStyle/>
        <a:p>
          <a:r>
            <a:rPr lang="nl-NL"/>
            <a:t>3 à 4 opscheplepels groente</a:t>
          </a:r>
          <a:endParaRPr lang="en-US"/>
        </a:p>
      </dgm:t>
    </dgm:pt>
    <dgm:pt modelId="{EC282A3B-6A32-4F3C-81C1-C6C9837D2E22}" type="parTrans" cxnId="{5A9B10A4-A364-4012-ABBB-5F0BF0AAE24B}">
      <dgm:prSet/>
      <dgm:spPr/>
      <dgm:t>
        <a:bodyPr/>
        <a:lstStyle/>
        <a:p>
          <a:endParaRPr lang="en-US"/>
        </a:p>
      </dgm:t>
    </dgm:pt>
    <dgm:pt modelId="{5D92CA5B-1A3C-4886-86CA-338208A29309}" type="sibTrans" cxnId="{5A9B10A4-A364-4012-ABBB-5F0BF0AAE24B}">
      <dgm:prSet/>
      <dgm:spPr/>
      <dgm:t>
        <a:bodyPr/>
        <a:lstStyle/>
        <a:p>
          <a:endParaRPr lang="en-US"/>
        </a:p>
      </dgm:t>
    </dgm:pt>
    <dgm:pt modelId="{E3C1CE9D-08CA-4E58-8C24-6C46D01F7830}">
      <dgm:prSet/>
      <dgm:spPr/>
      <dgm:t>
        <a:bodyPr/>
        <a:lstStyle/>
        <a:p>
          <a:r>
            <a:rPr lang="nl-NL" dirty="0"/>
            <a:t>Volkoren brood, afwisselen met volkoren knäckebröd, havermout of muesli.</a:t>
          </a:r>
          <a:endParaRPr lang="en-US" dirty="0"/>
        </a:p>
      </dgm:t>
    </dgm:pt>
    <dgm:pt modelId="{88FA3561-607E-4B15-AEDE-BC2F4E4B1D93}" type="parTrans" cxnId="{DC6757DC-E2F0-4054-A178-C542A5D3E09C}">
      <dgm:prSet/>
      <dgm:spPr/>
      <dgm:t>
        <a:bodyPr/>
        <a:lstStyle/>
        <a:p>
          <a:endParaRPr lang="en-US"/>
        </a:p>
      </dgm:t>
    </dgm:pt>
    <dgm:pt modelId="{7884273E-BD14-484D-A2B3-CD601B1FA1AB}" type="sibTrans" cxnId="{DC6757DC-E2F0-4054-A178-C542A5D3E09C}">
      <dgm:prSet/>
      <dgm:spPr/>
      <dgm:t>
        <a:bodyPr/>
        <a:lstStyle/>
        <a:p>
          <a:endParaRPr lang="en-US"/>
        </a:p>
      </dgm:t>
    </dgm:pt>
    <dgm:pt modelId="{6B50A451-EFD3-4CAB-9634-A214B307EA66}">
      <dgm:prSet/>
      <dgm:spPr/>
      <dgm:t>
        <a:bodyPr/>
        <a:lstStyle/>
        <a:p>
          <a:r>
            <a:rPr lang="nl-NL" dirty="0"/>
            <a:t>Gezond beleg is bijvoorbeeld 100% pindakaas, 30+ kaas, zuivelspread light, hüttenkäse, groente en fruit.</a:t>
          </a:r>
          <a:endParaRPr lang="en-US" dirty="0"/>
        </a:p>
      </dgm:t>
    </dgm:pt>
    <dgm:pt modelId="{80388AB9-847A-4356-A663-C10CFC8259E4}" type="parTrans" cxnId="{FDD9734E-6527-428E-992E-2DDA71188677}">
      <dgm:prSet/>
      <dgm:spPr/>
      <dgm:t>
        <a:bodyPr/>
        <a:lstStyle/>
        <a:p>
          <a:endParaRPr lang="en-US"/>
        </a:p>
      </dgm:t>
    </dgm:pt>
    <dgm:pt modelId="{96030F7E-2D54-414A-AEFE-6DFF128BA9DD}" type="sibTrans" cxnId="{FDD9734E-6527-428E-992E-2DDA71188677}">
      <dgm:prSet/>
      <dgm:spPr/>
      <dgm:t>
        <a:bodyPr/>
        <a:lstStyle/>
        <a:p>
          <a:endParaRPr lang="en-US"/>
        </a:p>
      </dgm:t>
    </dgm:pt>
    <dgm:pt modelId="{37A5DC4F-FF86-4FBC-8C5F-C4092139395C}">
      <dgm:prSet/>
      <dgm:spPr/>
      <dgm:t>
        <a:bodyPr/>
        <a:lstStyle/>
        <a:p>
          <a:r>
            <a:rPr lang="nl-NL"/>
            <a:t>Denk ook aan halfvolle melk, water en fruit voor erbij.</a:t>
          </a:r>
          <a:endParaRPr lang="en-US"/>
        </a:p>
      </dgm:t>
    </dgm:pt>
    <dgm:pt modelId="{AC30B514-AB06-4CEE-9684-4DF77E1815FC}" type="parTrans" cxnId="{E49E6049-8A85-424A-9BE5-6DC64EEBAA73}">
      <dgm:prSet/>
      <dgm:spPr/>
      <dgm:t>
        <a:bodyPr/>
        <a:lstStyle/>
        <a:p>
          <a:endParaRPr lang="en-US"/>
        </a:p>
      </dgm:t>
    </dgm:pt>
    <dgm:pt modelId="{B1A26CFC-2736-4E4B-9B56-BB43F3419B09}" type="sibTrans" cxnId="{E49E6049-8A85-424A-9BE5-6DC64EEBAA73}">
      <dgm:prSet/>
      <dgm:spPr/>
      <dgm:t>
        <a:bodyPr/>
        <a:lstStyle/>
        <a:p>
          <a:endParaRPr lang="en-US"/>
        </a:p>
      </dgm:t>
    </dgm:pt>
    <dgm:pt modelId="{4E0319B4-8B3B-4A4F-9B9D-ED1C5446F2A3}" type="pres">
      <dgm:prSet presAssocID="{24E5935B-0791-4D22-BC49-3737C6546842}" presName="root" presStyleCnt="0">
        <dgm:presLayoutVars>
          <dgm:dir/>
          <dgm:resizeHandles val="exact"/>
        </dgm:presLayoutVars>
      </dgm:prSet>
      <dgm:spPr/>
    </dgm:pt>
    <dgm:pt modelId="{8958D560-A172-4367-A6D4-F977C4003D53}" type="pres">
      <dgm:prSet presAssocID="{F55C2FB9-C56E-41EE-B70D-2AAFC598EE83}" presName="compNode" presStyleCnt="0"/>
      <dgm:spPr/>
    </dgm:pt>
    <dgm:pt modelId="{814F728F-8855-4634-B7C2-7E105384DE55}" type="pres">
      <dgm:prSet presAssocID="{F55C2FB9-C56E-41EE-B70D-2AAFC598EE83}" presName="bgRect" presStyleLbl="bgShp" presStyleIdx="0" presStyleCnt="5"/>
      <dgm:spPr/>
    </dgm:pt>
    <dgm:pt modelId="{41B4412A-1A3C-4B81-899B-47DB1C3755F3}" type="pres">
      <dgm:prSet presAssocID="{F55C2FB9-C56E-41EE-B70D-2AAFC598EE8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termeloen"/>
        </a:ext>
      </dgm:extLst>
    </dgm:pt>
    <dgm:pt modelId="{4903E0BB-FE54-47C6-AA6D-AC1F7007FB70}" type="pres">
      <dgm:prSet presAssocID="{F55C2FB9-C56E-41EE-B70D-2AAFC598EE83}" presName="spaceRect" presStyleCnt="0"/>
      <dgm:spPr/>
    </dgm:pt>
    <dgm:pt modelId="{2D4CA67B-83FC-4ABB-871E-A14224D2A3DD}" type="pres">
      <dgm:prSet presAssocID="{F55C2FB9-C56E-41EE-B70D-2AAFC598EE83}" presName="parTx" presStyleLbl="revTx" presStyleIdx="0" presStyleCnt="7">
        <dgm:presLayoutVars>
          <dgm:chMax val="0"/>
          <dgm:chPref val="0"/>
        </dgm:presLayoutVars>
      </dgm:prSet>
      <dgm:spPr/>
    </dgm:pt>
    <dgm:pt modelId="{B00E3FF7-AE03-49D0-AC05-AC922526F12A}" type="pres">
      <dgm:prSet presAssocID="{F55C2FB9-C56E-41EE-B70D-2AAFC598EE83}" presName="desTx" presStyleLbl="revTx" presStyleIdx="1" presStyleCnt="7">
        <dgm:presLayoutVars/>
      </dgm:prSet>
      <dgm:spPr/>
    </dgm:pt>
    <dgm:pt modelId="{3DA07B54-E088-40B2-A451-51E6FA6D2DA9}" type="pres">
      <dgm:prSet presAssocID="{89B67943-FBAF-46BB-8A69-2F570043623F}" presName="sibTrans" presStyleCnt="0"/>
      <dgm:spPr/>
    </dgm:pt>
    <dgm:pt modelId="{99F46EE0-DDE1-4905-9FAF-BE275543D5A6}" type="pres">
      <dgm:prSet presAssocID="{EF4C96D7-FBCA-4EFD-8B09-17D0934147B5}" presName="compNode" presStyleCnt="0"/>
      <dgm:spPr/>
    </dgm:pt>
    <dgm:pt modelId="{079749A6-0082-46CA-A961-D359CB778F18}" type="pres">
      <dgm:prSet presAssocID="{EF4C96D7-FBCA-4EFD-8B09-17D0934147B5}" presName="bgRect" presStyleLbl="bgShp" presStyleIdx="1" presStyleCnt="5"/>
      <dgm:spPr/>
    </dgm:pt>
    <dgm:pt modelId="{3B5EE615-D819-4E46-B233-F5E7A4853FA3}" type="pres">
      <dgm:prSet presAssocID="{EF4C96D7-FBCA-4EFD-8B09-17D0934147B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vocado"/>
        </a:ext>
      </dgm:extLst>
    </dgm:pt>
    <dgm:pt modelId="{7647EA42-9A5E-4866-BAF5-49B50CC85D50}" type="pres">
      <dgm:prSet presAssocID="{EF4C96D7-FBCA-4EFD-8B09-17D0934147B5}" presName="spaceRect" presStyleCnt="0"/>
      <dgm:spPr/>
    </dgm:pt>
    <dgm:pt modelId="{9498243F-855B-41E4-84DD-469BB25CCDFD}" type="pres">
      <dgm:prSet presAssocID="{EF4C96D7-FBCA-4EFD-8B09-17D0934147B5}" presName="parTx" presStyleLbl="revTx" presStyleIdx="2" presStyleCnt="7">
        <dgm:presLayoutVars>
          <dgm:chMax val="0"/>
          <dgm:chPref val="0"/>
        </dgm:presLayoutVars>
      </dgm:prSet>
      <dgm:spPr/>
    </dgm:pt>
    <dgm:pt modelId="{9BFF3812-6DA9-4F6B-9893-F6BD55BB272B}" type="pres">
      <dgm:prSet presAssocID="{EF4C96D7-FBCA-4EFD-8B09-17D0934147B5}" presName="desTx" presStyleLbl="revTx" presStyleIdx="3" presStyleCnt="7">
        <dgm:presLayoutVars/>
      </dgm:prSet>
      <dgm:spPr/>
    </dgm:pt>
    <dgm:pt modelId="{33E6FC84-9BAB-402D-8083-A819D3F41E21}" type="pres">
      <dgm:prSet presAssocID="{DB181FDB-67D4-4C96-99BD-99A89C8B308C}" presName="sibTrans" presStyleCnt="0"/>
      <dgm:spPr/>
    </dgm:pt>
    <dgm:pt modelId="{ECB48913-A27C-4CE4-B9AA-17D7CEE7CBA9}" type="pres">
      <dgm:prSet presAssocID="{E3C1CE9D-08CA-4E58-8C24-6C46D01F7830}" presName="compNode" presStyleCnt="0"/>
      <dgm:spPr/>
    </dgm:pt>
    <dgm:pt modelId="{3607ADB4-33EF-4E75-ACC3-37065913C084}" type="pres">
      <dgm:prSet presAssocID="{E3C1CE9D-08CA-4E58-8C24-6C46D01F7830}" presName="bgRect" presStyleLbl="bgShp" presStyleIdx="2" presStyleCnt="5"/>
      <dgm:spPr/>
    </dgm:pt>
    <dgm:pt modelId="{7D404178-E397-4EEB-90C9-B98F719FFE9B}" type="pres">
      <dgm:prSet presAssocID="{E3C1CE9D-08CA-4E58-8C24-6C46D01F783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kbrood met effen opvulling"/>
        </a:ext>
      </dgm:extLst>
    </dgm:pt>
    <dgm:pt modelId="{A6A4783A-5D97-41D6-BD15-FFFFCDBC53ED}" type="pres">
      <dgm:prSet presAssocID="{E3C1CE9D-08CA-4E58-8C24-6C46D01F7830}" presName="spaceRect" presStyleCnt="0"/>
      <dgm:spPr/>
    </dgm:pt>
    <dgm:pt modelId="{AE0C2707-B2BF-4DE0-87B1-9FD5CD97508F}" type="pres">
      <dgm:prSet presAssocID="{E3C1CE9D-08CA-4E58-8C24-6C46D01F7830}" presName="parTx" presStyleLbl="revTx" presStyleIdx="4" presStyleCnt="7">
        <dgm:presLayoutVars>
          <dgm:chMax val="0"/>
          <dgm:chPref val="0"/>
        </dgm:presLayoutVars>
      </dgm:prSet>
      <dgm:spPr/>
    </dgm:pt>
    <dgm:pt modelId="{11957289-F18B-4E6F-A7F3-A4A022FE68D8}" type="pres">
      <dgm:prSet presAssocID="{7884273E-BD14-484D-A2B3-CD601B1FA1AB}" presName="sibTrans" presStyleCnt="0"/>
      <dgm:spPr/>
    </dgm:pt>
    <dgm:pt modelId="{1C3ADDB3-6ECC-4E70-B002-0992D80ECA16}" type="pres">
      <dgm:prSet presAssocID="{6B50A451-EFD3-4CAB-9634-A214B307EA66}" presName="compNode" presStyleCnt="0"/>
      <dgm:spPr/>
    </dgm:pt>
    <dgm:pt modelId="{3F019172-5FBC-4FF5-B420-668868F634BB}" type="pres">
      <dgm:prSet presAssocID="{6B50A451-EFD3-4CAB-9634-A214B307EA66}" presName="bgRect" presStyleLbl="bgShp" presStyleIdx="3" presStyleCnt="5"/>
      <dgm:spPr/>
    </dgm:pt>
    <dgm:pt modelId="{E8BCA90D-A021-4D14-B980-DB0B815C580F}" type="pres">
      <dgm:prSet presAssocID="{6B50A451-EFD3-4CAB-9634-A214B307EA6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Kaas met effen opvulling"/>
        </a:ext>
      </dgm:extLst>
    </dgm:pt>
    <dgm:pt modelId="{486F8C3B-8696-48F7-B68E-6EE5C4477178}" type="pres">
      <dgm:prSet presAssocID="{6B50A451-EFD3-4CAB-9634-A214B307EA66}" presName="spaceRect" presStyleCnt="0"/>
      <dgm:spPr/>
    </dgm:pt>
    <dgm:pt modelId="{917CFF58-6B50-4438-A5D4-E7A8F57BF0A6}" type="pres">
      <dgm:prSet presAssocID="{6B50A451-EFD3-4CAB-9634-A214B307EA66}" presName="parTx" presStyleLbl="revTx" presStyleIdx="5" presStyleCnt="7">
        <dgm:presLayoutVars>
          <dgm:chMax val="0"/>
          <dgm:chPref val="0"/>
        </dgm:presLayoutVars>
      </dgm:prSet>
      <dgm:spPr/>
    </dgm:pt>
    <dgm:pt modelId="{595C6A3A-56F0-4569-88FC-D8C0EA2C8430}" type="pres">
      <dgm:prSet presAssocID="{96030F7E-2D54-414A-AEFE-6DFF128BA9DD}" presName="sibTrans" presStyleCnt="0"/>
      <dgm:spPr/>
    </dgm:pt>
    <dgm:pt modelId="{301CF46B-35B0-4410-A449-5D29BC23F46F}" type="pres">
      <dgm:prSet presAssocID="{37A5DC4F-FF86-4FBC-8C5F-C4092139395C}" presName="compNode" presStyleCnt="0"/>
      <dgm:spPr/>
    </dgm:pt>
    <dgm:pt modelId="{4C68BA0D-8332-4E03-A095-80ED4A03F06E}" type="pres">
      <dgm:prSet presAssocID="{37A5DC4F-FF86-4FBC-8C5F-C4092139395C}" presName="bgRect" presStyleLbl="bgShp" presStyleIdx="4" presStyleCnt="5"/>
      <dgm:spPr/>
    </dgm:pt>
    <dgm:pt modelId="{E6FB1C47-7A41-4544-8E89-6AAAC96BEDAC}" type="pres">
      <dgm:prSet presAssocID="{37A5DC4F-FF86-4FBC-8C5F-C4092139395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ruit Bowl"/>
        </a:ext>
      </dgm:extLst>
    </dgm:pt>
    <dgm:pt modelId="{9A8F59F5-D442-4167-BB43-5BAB92B628EB}" type="pres">
      <dgm:prSet presAssocID="{37A5DC4F-FF86-4FBC-8C5F-C4092139395C}" presName="spaceRect" presStyleCnt="0"/>
      <dgm:spPr/>
    </dgm:pt>
    <dgm:pt modelId="{B8D69584-C822-4F14-86AE-965AFE016329}" type="pres">
      <dgm:prSet presAssocID="{37A5DC4F-FF86-4FBC-8C5F-C4092139395C}" presName="parTx" presStyleLbl="revTx" presStyleIdx="6" presStyleCnt="7">
        <dgm:presLayoutVars>
          <dgm:chMax val="0"/>
          <dgm:chPref val="0"/>
        </dgm:presLayoutVars>
      </dgm:prSet>
      <dgm:spPr/>
    </dgm:pt>
  </dgm:ptLst>
  <dgm:cxnLst>
    <dgm:cxn modelId="{E6F44408-BC3D-499E-AB93-24BA9A832E3F}" type="presOf" srcId="{A48B7EB1-1FC1-435A-AC35-07C7496E590E}" destId="{9BFF3812-6DA9-4F6B-9893-F6BD55BB272B}" srcOrd="0" destOrd="1" presId="urn:microsoft.com/office/officeart/2018/2/layout/IconVerticalSolidList"/>
    <dgm:cxn modelId="{98F18723-DAB1-4AAF-995A-274AF604EF3E}" srcId="{F55C2FB9-C56E-41EE-B70D-2AAFC598EE83}" destId="{9D7E0085-8AED-4032-9FF8-C70D8A3B071E}" srcOrd="2" destOrd="0" parTransId="{11390018-624F-4D88-86B7-AFC814CD7308}" sibTransId="{5B6B4011-A21D-4695-8B76-C68A46F1B2B4}"/>
    <dgm:cxn modelId="{9545C723-9079-4629-B586-56A642D7D61F}" srcId="{F55C2FB9-C56E-41EE-B70D-2AAFC598EE83}" destId="{8DC2D686-2A3C-4E8F-965A-C6BCA5881360}" srcOrd="0" destOrd="0" parTransId="{23732EDB-20F0-49D8-A11F-0D698106AD74}" sibTransId="{836793E9-DDD1-4918-8631-9F95A3BA84AC}"/>
    <dgm:cxn modelId="{DFD81337-58D1-4011-B5BC-D3E51D5D08F6}" type="presOf" srcId="{4A5CEF67-F406-4E79-ABE9-CBAB1E862C89}" destId="{9BFF3812-6DA9-4F6B-9893-F6BD55BB272B}" srcOrd="0" destOrd="2" presId="urn:microsoft.com/office/officeart/2018/2/layout/IconVerticalSolidList"/>
    <dgm:cxn modelId="{82EB6B37-9F94-4D07-A252-91CC51C18ED7}" type="presOf" srcId="{6B50A451-EFD3-4CAB-9634-A214B307EA66}" destId="{917CFF58-6B50-4438-A5D4-E7A8F57BF0A6}" srcOrd="0" destOrd="0" presId="urn:microsoft.com/office/officeart/2018/2/layout/IconVerticalSolidList"/>
    <dgm:cxn modelId="{7AC66C47-800D-4AD6-9AFA-0FBB669D0583}" type="presOf" srcId="{E3C1CE9D-08CA-4E58-8C24-6C46D01F7830}" destId="{AE0C2707-B2BF-4DE0-87B1-9FD5CD97508F}" srcOrd="0" destOrd="0" presId="urn:microsoft.com/office/officeart/2018/2/layout/IconVerticalSolidList"/>
    <dgm:cxn modelId="{E49E6049-8A85-424A-9BE5-6DC64EEBAA73}" srcId="{24E5935B-0791-4D22-BC49-3737C6546842}" destId="{37A5DC4F-FF86-4FBC-8C5F-C4092139395C}" srcOrd="4" destOrd="0" parTransId="{AC30B514-AB06-4CEE-9684-4DF77E1815FC}" sibTransId="{B1A26CFC-2736-4E4B-9B56-BB43F3419B09}"/>
    <dgm:cxn modelId="{EA9D296A-C2FE-45FC-A983-E1F9CAF1E934}" srcId="{24E5935B-0791-4D22-BC49-3737C6546842}" destId="{F55C2FB9-C56E-41EE-B70D-2AAFC598EE83}" srcOrd="0" destOrd="0" parTransId="{D6F369AD-2AF9-48A3-892E-751B2FFF24A6}" sibTransId="{89B67943-FBAF-46BB-8A69-2F570043623F}"/>
    <dgm:cxn modelId="{FDD9734E-6527-428E-992E-2DDA71188677}" srcId="{24E5935B-0791-4D22-BC49-3737C6546842}" destId="{6B50A451-EFD3-4CAB-9634-A214B307EA66}" srcOrd="3" destOrd="0" parTransId="{80388AB9-847A-4356-A663-C10CFC8259E4}" sibTransId="{96030F7E-2D54-414A-AEFE-6DFF128BA9DD}"/>
    <dgm:cxn modelId="{36550171-B388-4347-9C06-D6E7EDF811A2}" type="presOf" srcId="{4A158CFA-CB28-490D-8A18-40A6A1C64B3D}" destId="{B00E3FF7-AE03-49D0-AC05-AC922526F12A}" srcOrd="0" destOrd="1" presId="urn:microsoft.com/office/officeart/2018/2/layout/IconVerticalSolidList"/>
    <dgm:cxn modelId="{BEC50F74-C372-455F-8100-94CA9535B667}" srcId="{EF4C96D7-FBCA-4EFD-8B09-17D0934147B5}" destId="{1EBC0ACF-116D-4313-ABD7-BD87F0FD056A}" srcOrd="0" destOrd="0" parTransId="{FD3F75CC-DBBC-4BA8-A0B8-50AF2295595F}" sibTransId="{0C3FC370-61F1-4A03-BBFC-DCBDD8122BD4}"/>
    <dgm:cxn modelId="{CD1BBA83-9A11-4BC4-A6C1-A02F2F0A3712}" type="presOf" srcId="{8DC2D686-2A3C-4E8F-965A-C6BCA5881360}" destId="{B00E3FF7-AE03-49D0-AC05-AC922526F12A}" srcOrd="0" destOrd="0" presId="urn:microsoft.com/office/officeart/2018/2/layout/IconVerticalSolidList"/>
    <dgm:cxn modelId="{20603792-3E54-4A67-B350-1E08A01E1384}" type="presOf" srcId="{EF4C96D7-FBCA-4EFD-8B09-17D0934147B5}" destId="{9498243F-855B-41E4-84DD-469BB25CCDFD}" srcOrd="0" destOrd="0" presId="urn:microsoft.com/office/officeart/2018/2/layout/IconVerticalSolidList"/>
    <dgm:cxn modelId="{3B55C193-E8A6-4099-8E7A-7C92BD3A8556}" type="presOf" srcId="{24E5935B-0791-4D22-BC49-3737C6546842}" destId="{4E0319B4-8B3B-4A4F-9B9D-ED1C5446F2A3}" srcOrd="0" destOrd="0" presId="urn:microsoft.com/office/officeart/2018/2/layout/IconVerticalSolidList"/>
    <dgm:cxn modelId="{EE0600A1-562B-4A69-834A-49F6C0D2748F}" type="presOf" srcId="{37A5DC4F-FF86-4FBC-8C5F-C4092139395C}" destId="{B8D69584-C822-4F14-86AE-965AFE016329}" srcOrd="0" destOrd="0" presId="urn:microsoft.com/office/officeart/2018/2/layout/IconVerticalSolidList"/>
    <dgm:cxn modelId="{5A9B10A4-A364-4012-ABBB-5F0BF0AAE24B}" srcId="{EF4C96D7-FBCA-4EFD-8B09-17D0934147B5}" destId="{4A5CEF67-F406-4E79-ABE9-CBAB1E862C89}" srcOrd="2" destOrd="0" parTransId="{EC282A3B-6A32-4F3C-81C1-C6C9837D2E22}" sibTransId="{5D92CA5B-1A3C-4886-86CA-338208A29309}"/>
    <dgm:cxn modelId="{761C77AE-5BF6-447A-96A9-AA913210FF6D}" srcId="{F55C2FB9-C56E-41EE-B70D-2AAFC598EE83}" destId="{4A158CFA-CB28-490D-8A18-40A6A1C64B3D}" srcOrd="1" destOrd="0" parTransId="{05909458-0CDF-4759-8AF3-3B33CA09B3C9}" sibTransId="{673CB258-F8BC-4823-9479-AC5AA8C98E47}"/>
    <dgm:cxn modelId="{259240B0-190A-4192-B320-DFB4351D2331}" type="presOf" srcId="{F55C2FB9-C56E-41EE-B70D-2AAFC598EE83}" destId="{2D4CA67B-83FC-4ABB-871E-A14224D2A3DD}" srcOrd="0" destOrd="0" presId="urn:microsoft.com/office/officeart/2018/2/layout/IconVerticalSolidList"/>
    <dgm:cxn modelId="{7AA6F7BE-8BBD-4992-8601-C734162EAAD8}" srcId="{EF4C96D7-FBCA-4EFD-8B09-17D0934147B5}" destId="{A48B7EB1-1FC1-435A-AC35-07C7496E590E}" srcOrd="1" destOrd="0" parTransId="{49E70C53-ACD4-46C7-B929-BDA0E50FAEA2}" sibTransId="{13CA1E7B-149D-445E-9FAE-4789549CF24B}"/>
    <dgm:cxn modelId="{A8717BCC-A1AF-45D8-81FA-ADB1A16254B6}" type="presOf" srcId="{9D7E0085-8AED-4032-9FF8-C70D8A3B071E}" destId="{B00E3FF7-AE03-49D0-AC05-AC922526F12A}" srcOrd="0" destOrd="2" presId="urn:microsoft.com/office/officeart/2018/2/layout/IconVerticalSolidList"/>
    <dgm:cxn modelId="{78FB47CD-4BEF-4B84-BFB1-2D2CD72F7AA0}" srcId="{24E5935B-0791-4D22-BC49-3737C6546842}" destId="{EF4C96D7-FBCA-4EFD-8B09-17D0934147B5}" srcOrd="1" destOrd="0" parTransId="{5A1DD447-9E7B-41EC-9CE7-3E29F2003FA1}" sibTransId="{DB181FDB-67D4-4C96-99BD-99A89C8B308C}"/>
    <dgm:cxn modelId="{74ACA0D2-1EAA-4D6D-9BDA-C46E54F0BBEA}" type="presOf" srcId="{1EBC0ACF-116D-4313-ABD7-BD87F0FD056A}" destId="{9BFF3812-6DA9-4F6B-9893-F6BD55BB272B}" srcOrd="0" destOrd="0" presId="urn:microsoft.com/office/officeart/2018/2/layout/IconVerticalSolidList"/>
    <dgm:cxn modelId="{DC6757DC-E2F0-4054-A178-C542A5D3E09C}" srcId="{24E5935B-0791-4D22-BC49-3737C6546842}" destId="{E3C1CE9D-08CA-4E58-8C24-6C46D01F7830}" srcOrd="2" destOrd="0" parTransId="{88FA3561-607E-4B15-AEDE-BC2F4E4B1D93}" sibTransId="{7884273E-BD14-484D-A2B3-CD601B1FA1AB}"/>
    <dgm:cxn modelId="{2CA0F199-8DFA-4018-AEB4-872EB451F48B}" type="presParOf" srcId="{4E0319B4-8B3B-4A4F-9B9D-ED1C5446F2A3}" destId="{8958D560-A172-4367-A6D4-F977C4003D53}" srcOrd="0" destOrd="0" presId="urn:microsoft.com/office/officeart/2018/2/layout/IconVerticalSolidList"/>
    <dgm:cxn modelId="{F156EC08-BD06-41E1-B56A-138601043609}" type="presParOf" srcId="{8958D560-A172-4367-A6D4-F977C4003D53}" destId="{814F728F-8855-4634-B7C2-7E105384DE55}" srcOrd="0" destOrd="0" presId="urn:microsoft.com/office/officeart/2018/2/layout/IconVerticalSolidList"/>
    <dgm:cxn modelId="{F4DC1E0D-76AD-4AFA-A67C-BD7CE008120E}" type="presParOf" srcId="{8958D560-A172-4367-A6D4-F977C4003D53}" destId="{41B4412A-1A3C-4B81-899B-47DB1C3755F3}" srcOrd="1" destOrd="0" presId="urn:microsoft.com/office/officeart/2018/2/layout/IconVerticalSolidList"/>
    <dgm:cxn modelId="{4DC0B8EC-D76B-44E7-AC0A-DAA425204588}" type="presParOf" srcId="{8958D560-A172-4367-A6D4-F977C4003D53}" destId="{4903E0BB-FE54-47C6-AA6D-AC1F7007FB70}" srcOrd="2" destOrd="0" presId="urn:microsoft.com/office/officeart/2018/2/layout/IconVerticalSolidList"/>
    <dgm:cxn modelId="{E2A4E1E6-1AFD-4EA8-8A25-F41F3A803E83}" type="presParOf" srcId="{8958D560-A172-4367-A6D4-F977C4003D53}" destId="{2D4CA67B-83FC-4ABB-871E-A14224D2A3DD}" srcOrd="3" destOrd="0" presId="urn:microsoft.com/office/officeart/2018/2/layout/IconVerticalSolidList"/>
    <dgm:cxn modelId="{9A77F7C4-3079-4DF2-ACBF-85FC38FD28B4}" type="presParOf" srcId="{8958D560-A172-4367-A6D4-F977C4003D53}" destId="{B00E3FF7-AE03-49D0-AC05-AC922526F12A}" srcOrd="4" destOrd="0" presId="urn:microsoft.com/office/officeart/2018/2/layout/IconVerticalSolidList"/>
    <dgm:cxn modelId="{CF27D859-023F-4CAA-A96E-E4560BBFF11F}" type="presParOf" srcId="{4E0319B4-8B3B-4A4F-9B9D-ED1C5446F2A3}" destId="{3DA07B54-E088-40B2-A451-51E6FA6D2DA9}" srcOrd="1" destOrd="0" presId="urn:microsoft.com/office/officeart/2018/2/layout/IconVerticalSolidList"/>
    <dgm:cxn modelId="{7ECFB24B-93A9-4538-B7E7-8954567F72F4}" type="presParOf" srcId="{4E0319B4-8B3B-4A4F-9B9D-ED1C5446F2A3}" destId="{99F46EE0-DDE1-4905-9FAF-BE275543D5A6}" srcOrd="2" destOrd="0" presId="urn:microsoft.com/office/officeart/2018/2/layout/IconVerticalSolidList"/>
    <dgm:cxn modelId="{0DBAD93F-0AE9-4555-B323-3E23F3CC5763}" type="presParOf" srcId="{99F46EE0-DDE1-4905-9FAF-BE275543D5A6}" destId="{079749A6-0082-46CA-A961-D359CB778F18}" srcOrd="0" destOrd="0" presId="urn:microsoft.com/office/officeart/2018/2/layout/IconVerticalSolidList"/>
    <dgm:cxn modelId="{D76D0C0D-4BB1-430B-A7AB-78287C4B5A8C}" type="presParOf" srcId="{99F46EE0-DDE1-4905-9FAF-BE275543D5A6}" destId="{3B5EE615-D819-4E46-B233-F5E7A4853FA3}" srcOrd="1" destOrd="0" presId="urn:microsoft.com/office/officeart/2018/2/layout/IconVerticalSolidList"/>
    <dgm:cxn modelId="{F98CCB95-6EF0-4B74-B1C1-20FD83E21525}" type="presParOf" srcId="{99F46EE0-DDE1-4905-9FAF-BE275543D5A6}" destId="{7647EA42-9A5E-4866-BAF5-49B50CC85D50}" srcOrd="2" destOrd="0" presId="urn:microsoft.com/office/officeart/2018/2/layout/IconVerticalSolidList"/>
    <dgm:cxn modelId="{59DDDA48-A5B9-4E17-AC2B-CAE46EFC0855}" type="presParOf" srcId="{99F46EE0-DDE1-4905-9FAF-BE275543D5A6}" destId="{9498243F-855B-41E4-84DD-469BB25CCDFD}" srcOrd="3" destOrd="0" presId="urn:microsoft.com/office/officeart/2018/2/layout/IconVerticalSolidList"/>
    <dgm:cxn modelId="{C8F630AC-8DE8-41A9-8312-1F6CF1B4F8AD}" type="presParOf" srcId="{99F46EE0-DDE1-4905-9FAF-BE275543D5A6}" destId="{9BFF3812-6DA9-4F6B-9893-F6BD55BB272B}" srcOrd="4" destOrd="0" presId="urn:microsoft.com/office/officeart/2018/2/layout/IconVerticalSolidList"/>
    <dgm:cxn modelId="{909D6E48-070C-4C3F-9BE7-50FAE5814940}" type="presParOf" srcId="{4E0319B4-8B3B-4A4F-9B9D-ED1C5446F2A3}" destId="{33E6FC84-9BAB-402D-8083-A819D3F41E21}" srcOrd="3" destOrd="0" presId="urn:microsoft.com/office/officeart/2018/2/layout/IconVerticalSolidList"/>
    <dgm:cxn modelId="{FCBC8A6D-DD7B-4BAD-9C1F-D6C0F9227739}" type="presParOf" srcId="{4E0319B4-8B3B-4A4F-9B9D-ED1C5446F2A3}" destId="{ECB48913-A27C-4CE4-B9AA-17D7CEE7CBA9}" srcOrd="4" destOrd="0" presId="urn:microsoft.com/office/officeart/2018/2/layout/IconVerticalSolidList"/>
    <dgm:cxn modelId="{AF2F3D6A-4235-4181-9575-1924E1188B7D}" type="presParOf" srcId="{ECB48913-A27C-4CE4-B9AA-17D7CEE7CBA9}" destId="{3607ADB4-33EF-4E75-ACC3-37065913C084}" srcOrd="0" destOrd="0" presId="urn:microsoft.com/office/officeart/2018/2/layout/IconVerticalSolidList"/>
    <dgm:cxn modelId="{88D85198-71BA-4567-B483-1F43D54B1D15}" type="presParOf" srcId="{ECB48913-A27C-4CE4-B9AA-17D7CEE7CBA9}" destId="{7D404178-E397-4EEB-90C9-B98F719FFE9B}" srcOrd="1" destOrd="0" presId="urn:microsoft.com/office/officeart/2018/2/layout/IconVerticalSolidList"/>
    <dgm:cxn modelId="{D1E71DDE-5F60-4322-AF9A-C82CB3117E2F}" type="presParOf" srcId="{ECB48913-A27C-4CE4-B9AA-17D7CEE7CBA9}" destId="{A6A4783A-5D97-41D6-BD15-FFFFCDBC53ED}" srcOrd="2" destOrd="0" presId="urn:microsoft.com/office/officeart/2018/2/layout/IconVerticalSolidList"/>
    <dgm:cxn modelId="{D6E69D44-C68A-4BB2-A767-B0835B9C959A}" type="presParOf" srcId="{ECB48913-A27C-4CE4-B9AA-17D7CEE7CBA9}" destId="{AE0C2707-B2BF-4DE0-87B1-9FD5CD97508F}" srcOrd="3" destOrd="0" presId="urn:microsoft.com/office/officeart/2018/2/layout/IconVerticalSolidList"/>
    <dgm:cxn modelId="{B62D5E58-1535-4AB8-9D65-9054B9446F20}" type="presParOf" srcId="{4E0319B4-8B3B-4A4F-9B9D-ED1C5446F2A3}" destId="{11957289-F18B-4E6F-A7F3-A4A022FE68D8}" srcOrd="5" destOrd="0" presId="urn:microsoft.com/office/officeart/2018/2/layout/IconVerticalSolidList"/>
    <dgm:cxn modelId="{AA2EEF88-AFFC-4430-B56F-9D39D4FB0079}" type="presParOf" srcId="{4E0319B4-8B3B-4A4F-9B9D-ED1C5446F2A3}" destId="{1C3ADDB3-6ECC-4E70-B002-0992D80ECA16}" srcOrd="6" destOrd="0" presId="urn:microsoft.com/office/officeart/2018/2/layout/IconVerticalSolidList"/>
    <dgm:cxn modelId="{D33FB64E-635C-44C3-BC16-47BB174211B3}" type="presParOf" srcId="{1C3ADDB3-6ECC-4E70-B002-0992D80ECA16}" destId="{3F019172-5FBC-4FF5-B420-668868F634BB}" srcOrd="0" destOrd="0" presId="urn:microsoft.com/office/officeart/2018/2/layout/IconVerticalSolidList"/>
    <dgm:cxn modelId="{315C9898-930D-4680-9E06-77209BCF2E8F}" type="presParOf" srcId="{1C3ADDB3-6ECC-4E70-B002-0992D80ECA16}" destId="{E8BCA90D-A021-4D14-B980-DB0B815C580F}" srcOrd="1" destOrd="0" presId="urn:microsoft.com/office/officeart/2018/2/layout/IconVerticalSolidList"/>
    <dgm:cxn modelId="{BFBFB70F-10E7-4843-853D-71D0350B5BBD}" type="presParOf" srcId="{1C3ADDB3-6ECC-4E70-B002-0992D80ECA16}" destId="{486F8C3B-8696-48F7-B68E-6EE5C4477178}" srcOrd="2" destOrd="0" presId="urn:microsoft.com/office/officeart/2018/2/layout/IconVerticalSolidList"/>
    <dgm:cxn modelId="{46C80323-7AC5-41AC-B0B4-AE1B74106734}" type="presParOf" srcId="{1C3ADDB3-6ECC-4E70-B002-0992D80ECA16}" destId="{917CFF58-6B50-4438-A5D4-E7A8F57BF0A6}" srcOrd="3" destOrd="0" presId="urn:microsoft.com/office/officeart/2018/2/layout/IconVerticalSolidList"/>
    <dgm:cxn modelId="{3478726D-65F3-4681-B076-8CCCCBB82B90}" type="presParOf" srcId="{4E0319B4-8B3B-4A4F-9B9D-ED1C5446F2A3}" destId="{595C6A3A-56F0-4569-88FC-D8C0EA2C8430}" srcOrd="7" destOrd="0" presId="urn:microsoft.com/office/officeart/2018/2/layout/IconVerticalSolidList"/>
    <dgm:cxn modelId="{59500F87-9F08-4698-837E-9D14B8C3542B}" type="presParOf" srcId="{4E0319B4-8B3B-4A4F-9B9D-ED1C5446F2A3}" destId="{301CF46B-35B0-4410-A449-5D29BC23F46F}" srcOrd="8" destOrd="0" presId="urn:microsoft.com/office/officeart/2018/2/layout/IconVerticalSolidList"/>
    <dgm:cxn modelId="{4FDF33E3-7B08-49BC-8A32-9D4887753188}" type="presParOf" srcId="{301CF46B-35B0-4410-A449-5D29BC23F46F}" destId="{4C68BA0D-8332-4E03-A095-80ED4A03F06E}" srcOrd="0" destOrd="0" presId="urn:microsoft.com/office/officeart/2018/2/layout/IconVerticalSolidList"/>
    <dgm:cxn modelId="{B657EA55-5011-42E2-B5EE-249E8CA68474}" type="presParOf" srcId="{301CF46B-35B0-4410-A449-5D29BC23F46F}" destId="{E6FB1C47-7A41-4544-8E89-6AAAC96BEDAC}" srcOrd="1" destOrd="0" presId="urn:microsoft.com/office/officeart/2018/2/layout/IconVerticalSolidList"/>
    <dgm:cxn modelId="{42DB281C-DDE4-48F1-850B-0DFD206DD789}" type="presParOf" srcId="{301CF46B-35B0-4410-A449-5D29BC23F46F}" destId="{9A8F59F5-D442-4167-BB43-5BAB92B628EB}" srcOrd="2" destOrd="0" presId="urn:microsoft.com/office/officeart/2018/2/layout/IconVerticalSolidList"/>
    <dgm:cxn modelId="{2B1C7E85-7D38-4852-8A38-CD7228CC3399}" type="presParOf" srcId="{301CF46B-35B0-4410-A449-5D29BC23F46F}" destId="{B8D69584-C822-4F14-86AE-965AFE016329}"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503D04-C97E-4622-AE07-D0307CB3B4CA}"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rtlCol="0"/>
        <a:lstStyle/>
        <a:p>
          <a:pPr rtl="0"/>
          <a:endParaRPr lang="en-US"/>
        </a:p>
      </dgm:t>
    </dgm:pt>
    <dgm:pt modelId="{AAC263CB-8256-4B03-92FE-1622698FB3E9}">
      <dgm:prSet/>
      <dgm:spPr/>
      <dgm:t>
        <a:bodyPr rtlCol="0" anchor="ctr"/>
        <a:lstStyle/>
        <a:p>
          <a:pPr>
            <a:lnSpc>
              <a:spcPct val="100000"/>
            </a:lnSpc>
          </a:pPr>
          <a:r>
            <a:rPr lang="nl-NL" noProof="0" dirty="0"/>
            <a:t>VOORSTELLEN </a:t>
          </a:r>
        </a:p>
      </dgm:t>
    </dgm:pt>
    <dgm:pt modelId="{0BEED663-FC38-4EAD-940F-4C475D2C87DB}" type="parTrans" cxnId="{C5E94186-9CB6-4C42-92B3-C546CC53A7B9}">
      <dgm:prSet/>
      <dgm:spPr/>
      <dgm:t>
        <a:bodyPr rtlCol="0"/>
        <a:lstStyle/>
        <a:p>
          <a:pPr rtl="0"/>
          <a:endParaRPr lang="nl-NL" sz="4000" noProof="0" dirty="0"/>
        </a:p>
      </dgm:t>
    </dgm:pt>
    <dgm:pt modelId="{808B76D0-8EC7-469A-93AC-7A6017188A9D}" type="sibTrans" cxnId="{C5E94186-9CB6-4C42-92B3-C546CC53A7B9}">
      <dgm:prSet phldrT="1" phldr="0"/>
      <dgm:spPr/>
      <dgm:t>
        <a:bodyPr rtlCol="0"/>
        <a:lstStyle/>
        <a:p>
          <a:pPr rtl="0"/>
          <a:endParaRPr lang="nl-NL" noProof="0" dirty="0"/>
        </a:p>
      </dgm:t>
    </dgm:pt>
    <dgm:pt modelId="{4E8D2E69-0173-4BD3-B96A-7A9C5DD12B47}">
      <dgm:prSet/>
      <dgm:spPr/>
      <dgm:t>
        <a:bodyPr rtlCol="0" anchor="ctr"/>
        <a:lstStyle/>
        <a:p>
          <a:pPr>
            <a:lnSpc>
              <a:spcPct val="100000"/>
            </a:lnSpc>
          </a:pPr>
          <a:r>
            <a:rPr lang="nl-NL" noProof="0" dirty="0"/>
            <a:t>ACTUEEL</a:t>
          </a:r>
        </a:p>
      </dgm:t>
    </dgm:pt>
    <dgm:pt modelId="{B954BF22-E3B3-4A1C-802E-590228BE2D9C}" type="parTrans" cxnId="{0F866C41-EB5F-47BD-A2CD-A58671F15B67}">
      <dgm:prSet/>
      <dgm:spPr/>
      <dgm:t>
        <a:bodyPr rtlCol="0"/>
        <a:lstStyle/>
        <a:p>
          <a:pPr rtl="0"/>
          <a:endParaRPr lang="nl-NL" sz="4000" noProof="0" dirty="0"/>
        </a:p>
      </dgm:t>
    </dgm:pt>
    <dgm:pt modelId="{FEF1E80E-8A9E-4B0A-817C-2A4CFDCF3FB2}" type="sibTrans" cxnId="{0F866C41-EB5F-47BD-A2CD-A58671F15B67}">
      <dgm:prSet phldrT="2" phldr="0"/>
      <dgm:spPr/>
      <dgm:t>
        <a:bodyPr rtlCol="0"/>
        <a:lstStyle/>
        <a:p>
          <a:pPr rtl="0"/>
          <a:endParaRPr lang="nl-NL" noProof="0" dirty="0"/>
        </a:p>
      </dgm:t>
    </dgm:pt>
    <dgm:pt modelId="{93A6A030-ABAB-4EFA-B539-0FDB3E07C1EF}">
      <dgm:prSet/>
      <dgm:spPr/>
      <dgm:t>
        <a:bodyPr rtlCol="0" anchor="ctr"/>
        <a:lstStyle/>
        <a:p>
          <a:pPr>
            <a:lnSpc>
              <a:spcPct val="100000"/>
            </a:lnSpc>
          </a:pPr>
          <a:r>
            <a:rPr lang="nl-NL" noProof="0" dirty="0"/>
            <a:t>WAT IS GEZONDE VOEDING?</a:t>
          </a:r>
        </a:p>
      </dgm:t>
    </dgm:pt>
    <dgm:pt modelId="{3D674B97-6DC6-4A12-85BA-0976D3064237}" type="parTrans" cxnId="{4B40C8DC-6B57-4F5B-8440-7241C649700B}">
      <dgm:prSet/>
      <dgm:spPr/>
      <dgm:t>
        <a:bodyPr rtlCol="0"/>
        <a:lstStyle/>
        <a:p>
          <a:pPr rtl="0"/>
          <a:endParaRPr lang="nl-NL" sz="4000" noProof="0" dirty="0"/>
        </a:p>
      </dgm:t>
    </dgm:pt>
    <dgm:pt modelId="{BFE0749E-E343-4A6F-BD09-2810EE6B4BD7}" type="sibTrans" cxnId="{4B40C8DC-6B57-4F5B-8440-7241C649700B}">
      <dgm:prSet phldrT="3" phldr="0"/>
      <dgm:spPr/>
      <dgm:t>
        <a:bodyPr rtlCol="0"/>
        <a:lstStyle/>
        <a:p>
          <a:pPr rtl="0"/>
          <a:endParaRPr lang="nl-NL" noProof="0" dirty="0"/>
        </a:p>
      </dgm:t>
    </dgm:pt>
    <dgm:pt modelId="{42EC16F2-F4B8-481E-ABE4-4709F210F09B}">
      <dgm:prSet/>
      <dgm:spPr/>
      <dgm:t>
        <a:bodyPr rtlCol="0" anchor="ctr"/>
        <a:lstStyle/>
        <a:p>
          <a:pPr>
            <a:lnSpc>
              <a:spcPct val="100000"/>
            </a:lnSpc>
          </a:pPr>
          <a:r>
            <a:rPr lang="nl-NL" noProof="0" dirty="0"/>
            <a:t>TIPS EN TRICKS VOOR IN DE PRAKTIJK</a:t>
          </a:r>
        </a:p>
      </dgm:t>
    </dgm:pt>
    <dgm:pt modelId="{70E52C04-6F79-4FD9-81D1-99B57E0A67BF}" type="parTrans" cxnId="{2CD91E6F-B6AD-441C-9137-433F03D141B0}">
      <dgm:prSet/>
      <dgm:spPr/>
      <dgm:t>
        <a:bodyPr/>
        <a:lstStyle/>
        <a:p>
          <a:endParaRPr lang="nl-NL"/>
        </a:p>
      </dgm:t>
    </dgm:pt>
    <dgm:pt modelId="{47477661-4876-43F6-A476-F23C000DC88A}" type="sibTrans" cxnId="{2CD91E6F-B6AD-441C-9137-433F03D141B0}">
      <dgm:prSet/>
      <dgm:spPr/>
      <dgm:t>
        <a:bodyPr/>
        <a:lstStyle/>
        <a:p>
          <a:endParaRPr lang="nl-NL"/>
        </a:p>
      </dgm:t>
    </dgm:pt>
    <dgm:pt modelId="{E855AE2B-FF26-4AD9-8B6C-8CE8354F7340}">
      <dgm:prSet/>
      <dgm:spPr/>
      <dgm:t>
        <a:bodyPr rtlCol="0" anchor="ctr"/>
        <a:lstStyle/>
        <a:p>
          <a:pPr>
            <a:lnSpc>
              <a:spcPct val="100000"/>
            </a:lnSpc>
          </a:pPr>
          <a:r>
            <a:rPr lang="nl-NL" noProof="0" dirty="0"/>
            <a:t>AFSLUITING</a:t>
          </a:r>
        </a:p>
      </dgm:t>
    </dgm:pt>
    <dgm:pt modelId="{E4CAE8DD-A936-4CEB-86D0-3E08A01CA26C}" type="parTrans" cxnId="{F2307611-30FE-499A-A4AA-CAAD6D190DCD}">
      <dgm:prSet/>
      <dgm:spPr/>
      <dgm:t>
        <a:bodyPr/>
        <a:lstStyle/>
        <a:p>
          <a:endParaRPr lang="nl-NL"/>
        </a:p>
      </dgm:t>
    </dgm:pt>
    <dgm:pt modelId="{E68EB30A-E7D2-4523-8329-D1D46A75C202}" type="sibTrans" cxnId="{F2307611-30FE-499A-A4AA-CAAD6D190DCD}">
      <dgm:prSet/>
      <dgm:spPr/>
      <dgm:t>
        <a:bodyPr/>
        <a:lstStyle/>
        <a:p>
          <a:endParaRPr lang="nl-NL"/>
        </a:p>
      </dgm:t>
    </dgm:pt>
    <dgm:pt modelId="{5C75D25B-729C-4880-9D2E-0125BC8E10B6}" type="pres">
      <dgm:prSet presAssocID="{D4503D04-C97E-4622-AE07-D0307CB3B4CA}" presName="root" presStyleCnt="0">
        <dgm:presLayoutVars>
          <dgm:dir/>
          <dgm:resizeHandles val="exact"/>
        </dgm:presLayoutVars>
      </dgm:prSet>
      <dgm:spPr/>
    </dgm:pt>
    <dgm:pt modelId="{D306BA23-CBDB-4B76-9A00-F1BD2D0E3AB6}" type="pres">
      <dgm:prSet presAssocID="{AAC263CB-8256-4B03-92FE-1622698FB3E9}" presName="compNode" presStyleCnt="0"/>
      <dgm:spPr/>
    </dgm:pt>
    <dgm:pt modelId="{7BE66FA6-753F-4634-847C-3776E08D4B7E}" type="pres">
      <dgm:prSet presAssocID="{AAC263CB-8256-4B03-92FE-1622698FB3E9}" presName="bgRect" presStyleLbl="bgShp" presStyleIdx="0" presStyleCnt="5"/>
      <dgm:spPr/>
    </dgm:pt>
    <dgm:pt modelId="{D5B4F75B-F23E-458D-8503-2D17FB11A702}" type="pres">
      <dgm:prSet presAssocID="{AAC263CB-8256-4B03-92FE-1622698FB3E9}"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uivend gebaar met effen opvulling"/>
        </a:ext>
      </dgm:extLst>
    </dgm:pt>
    <dgm:pt modelId="{3606B416-D160-4DEA-B617-D22C0FB8F203}" type="pres">
      <dgm:prSet presAssocID="{AAC263CB-8256-4B03-92FE-1622698FB3E9}" presName="spaceRect" presStyleCnt="0"/>
      <dgm:spPr/>
    </dgm:pt>
    <dgm:pt modelId="{8B3907AB-9FCD-4D59-B68F-4F73F035FE52}" type="pres">
      <dgm:prSet presAssocID="{AAC263CB-8256-4B03-92FE-1622698FB3E9}" presName="parTx" presStyleLbl="revTx" presStyleIdx="0" presStyleCnt="5">
        <dgm:presLayoutVars>
          <dgm:chMax val="0"/>
          <dgm:chPref val="0"/>
        </dgm:presLayoutVars>
      </dgm:prSet>
      <dgm:spPr/>
    </dgm:pt>
    <dgm:pt modelId="{7E777C8E-F91A-4641-B0A0-AB8F8C847C69}" type="pres">
      <dgm:prSet presAssocID="{808B76D0-8EC7-469A-93AC-7A6017188A9D}" presName="sibTrans" presStyleCnt="0"/>
      <dgm:spPr/>
    </dgm:pt>
    <dgm:pt modelId="{C97003FF-391E-467A-A738-C6497D580523}" type="pres">
      <dgm:prSet presAssocID="{4E8D2E69-0173-4BD3-B96A-7A9C5DD12B47}" presName="compNode" presStyleCnt="0"/>
      <dgm:spPr/>
    </dgm:pt>
    <dgm:pt modelId="{0F6BAAF8-CB60-4B3A-8B7F-F036077073E4}" type="pres">
      <dgm:prSet presAssocID="{4E8D2E69-0173-4BD3-B96A-7A9C5DD12B47}" presName="bgRect" presStyleLbl="bgShp" presStyleIdx="1" presStyleCnt="5"/>
      <dgm:spPr/>
    </dgm:pt>
    <dgm:pt modelId="{BF46F64E-08D3-4401-971A-A37980929B2F}" type="pres">
      <dgm:prSet presAssocID="{4E8D2E69-0173-4BD3-B96A-7A9C5DD12B4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Krant met effen opvulling"/>
        </a:ext>
      </dgm:extLst>
    </dgm:pt>
    <dgm:pt modelId="{389F81C1-C561-4A25-83FE-46BB28BC5B3A}" type="pres">
      <dgm:prSet presAssocID="{4E8D2E69-0173-4BD3-B96A-7A9C5DD12B47}" presName="spaceRect" presStyleCnt="0"/>
      <dgm:spPr/>
    </dgm:pt>
    <dgm:pt modelId="{733FAF41-DF03-485F-8F06-C142970A5497}" type="pres">
      <dgm:prSet presAssocID="{4E8D2E69-0173-4BD3-B96A-7A9C5DD12B47}" presName="parTx" presStyleLbl="revTx" presStyleIdx="1" presStyleCnt="5">
        <dgm:presLayoutVars>
          <dgm:chMax val="0"/>
          <dgm:chPref val="0"/>
        </dgm:presLayoutVars>
      </dgm:prSet>
      <dgm:spPr/>
    </dgm:pt>
    <dgm:pt modelId="{D9C062C7-DE09-4BE5-9372-87D3C2DBB0FF}" type="pres">
      <dgm:prSet presAssocID="{FEF1E80E-8A9E-4B0A-817C-2A4CFDCF3FB2}" presName="sibTrans" presStyleCnt="0"/>
      <dgm:spPr/>
    </dgm:pt>
    <dgm:pt modelId="{2D358619-623B-4E64-8786-ED7DAFC11DC5}" type="pres">
      <dgm:prSet presAssocID="{93A6A030-ABAB-4EFA-B539-0FDB3E07C1EF}" presName="compNode" presStyleCnt="0"/>
      <dgm:spPr/>
    </dgm:pt>
    <dgm:pt modelId="{AFB2F689-BE38-4D4D-BBC2-8CA8AEAAD3B8}" type="pres">
      <dgm:prSet presAssocID="{93A6A030-ABAB-4EFA-B539-0FDB3E07C1EF}" presName="bgRect" presStyleLbl="bgShp" presStyleIdx="2" presStyleCnt="5"/>
      <dgm:spPr/>
    </dgm:pt>
    <dgm:pt modelId="{37FC968D-54D8-4E5B-AA68-7BB356A0611B}" type="pres">
      <dgm:prSet presAssocID="{93A6A030-ABAB-4EFA-B539-0FDB3E07C1EF}"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ppel met effen opvulling"/>
        </a:ext>
      </dgm:extLst>
    </dgm:pt>
    <dgm:pt modelId="{F02DB9CD-1B62-4E12-BB7D-3B0DBA05F346}" type="pres">
      <dgm:prSet presAssocID="{93A6A030-ABAB-4EFA-B539-0FDB3E07C1EF}" presName="spaceRect" presStyleCnt="0"/>
      <dgm:spPr/>
    </dgm:pt>
    <dgm:pt modelId="{73BA3BD0-B804-40ED-B730-B739330E1722}" type="pres">
      <dgm:prSet presAssocID="{93A6A030-ABAB-4EFA-B539-0FDB3E07C1EF}" presName="parTx" presStyleLbl="revTx" presStyleIdx="2" presStyleCnt="5">
        <dgm:presLayoutVars>
          <dgm:chMax val="0"/>
          <dgm:chPref val="0"/>
        </dgm:presLayoutVars>
      </dgm:prSet>
      <dgm:spPr/>
    </dgm:pt>
    <dgm:pt modelId="{9A5A572B-69B6-4357-929D-146ED9FADA3B}" type="pres">
      <dgm:prSet presAssocID="{BFE0749E-E343-4A6F-BD09-2810EE6B4BD7}" presName="sibTrans" presStyleCnt="0"/>
      <dgm:spPr/>
    </dgm:pt>
    <dgm:pt modelId="{7F475FED-5DA7-4317-9C21-40857DB7A87C}" type="pres">
      <dgm:prSet presAssocID="{42EC16F2-F4B8-481E-ABE4-4709F210F09B}" presName="compNode" presStyleCnt="0"/>
      <dgm:spPr/>
    </dgm:pt>
    <dgm:pt modelId="{E52C3D6A-03C9-4139-A05A-21F70FE7CEF7}" type="pres">
      <dgm:prSet presAssocID="{42EC16F2-F4B8-481E-ABE4-4709F210F09B}" presName="bgRect" presStyleLbl="bgShp" presStyleIdx="3" presStyleCnt="5"/>
      <dgm:spPr/>
    </dgm:pt>
    <dgm:pt modelId="{46631B12-70AC-44FE-8E93-E2900507F024}" type="pres">
      <dgm:prSet presAssocID="{42EC16F2-F4B8-481E-ABE4-4709F210F09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oochelaarshoed met effen opvulling"/>
        </a:ext>
      </dgm:extLst>
    </dgm:pt>
    <dgm:pt modelId="{EA45F9E3-DB36-40B6-9FEB-46ABFC5259AC}" type="pres">
      <dgm:prSet presAssocID="{42EC16F2-F4B8-481E-ABE4-4709F210F09B}" presName="spaceRect" presStyleCnt="0"/>
      <dgm:spPr/>
    </dgm:pt>
    <dgm:pt modelId="{14135770-E3A6-4619-B47E-061052F597AE}" type="pres">
      <dgm:prSet presAssocID="{42EC16F2-F4B8-481E-ABE4-4709F210F09B}" presName="parTx" presStyleLbl="revTx" presStyleIdx="3" presStyleCnt="5">
        <dgm:presLayoutVars>
          <dgm:chMax val="0"/>
          <dgm:chPref val="0"/>
        </dgm:presLayoutVars>
      </dgm:prSet>
      <dgm:spPr/>
    </dgm:pt>
    <dgm:pt modelId="{EEEF053A-6717-480D-BC84-CF984AFBBE77}" type="pres">
      <dgm:prSet presAssocID="{47477661-4876-43F6-A476-F23C000DC88A}" presName="sibTrans" presStyleCnt="0"/>
      <dgm:spPr/>
    </dgm:pt>
    <dgm:pt modelId="{E0A9D069-450A-4734-81C8-2AE3129E2122}" type="pres">
      <dgm:prSet presAssocID="{E855AE2B-FF26-4AD9-8B6C-8CE8354F7340}" presName="compNode" presStyleCnt="0"/>
      <dgm:spPr/>
    </dgm:pt>
    <dgm:pt modelId="{EABE5987-F262-4F02-963A-3D1BB10E34A8}" type="pres">
      <dgm:prSet presAssocID="{E855AE2B-FF26-4AD9-8B6C-8CE8354F7340}" presName="bgRect" presStyleLbl="bgShp" presStyleIdx="4" presStyleCnt="5"/>
      <dgm:spPr/>
    </dgm:pt>
    <dgm:pt modelId="{337B4107-2598-46DD-9C06-51F5077D176E}" type="pres">
      <dgm:prSet presAssocID="{E855AE2B-FF26-4AD9-8B6C-8CE8354F7340}" presName="iconRect" presStyleLbl="node1" presStyleIdx="4"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Wuivend gebaar met effen opvulling"/>
        </a:ext>
      </dgm:extLst>
    </dgm:pt>
    <dgm:pt modelId="{6DFB02DD-0447-4C01-AE99-853BB3C59CFE}" type="pres">
      <dgm:prSet presAssocID="{E855AE2B-FF26-4AD9-8B6C-8CE8354F7340}" presName="spaceRect" presStyleCnt="0"/>
      <dgm:spPr/>
    </dgm:pt>
    <dgm:pt modelId="{A684D9E7-1C7D-49EB-9E4C-E528561AA846}" type="pres">
      <dgm:prSet presAssocID="{E855AE2B-FF26-4AD9-8B6C-8CE8354F7340}" presName="parTx" presStyleLbl="revTx" presStyleIdx="4" presStyleCnt="5">
        <dgm:presLayoutVars>
          <dgm:chMax val="0"/>
          <dgm:chPref val="0"/>
        </dgm:presLayoutVars>
      </dgm:prSet>
      <dgm:spPr/>
    </dgm:pt>
  </dgm:ptLst>
  <dgm:cxnLst>
    <dgm:cxn modelId="{F2307611-30FE-499A-A4AA-CAAD6D190DCD}" srcId="{D4503D04-C97E-4622-AE07-D0307CB3B4CA}" destId="{E855AE2B-FF26-4AD9-8B6C-8CE8354F7340}" srcOrd="4" destOrd="0" parTransId="{E4CAE8DD-A936-4CEB-86D0-3E08A01CA26C}" sibTransId="{E68EB30A-E7D2-4523-8329-D1D46A75C202}"/>
    <dgm:cxn modelId="{7540662E-D116-4373-8557-BE60021FE4EE}" type="presOf" srcId="{AAC263CB-8256-4B03-92FE-1622698FB3E9}" destId="{8B3907AB-9FCD-4D59-B68F-4F73F035FE52}" srcOrd="0" destOrd="0" presId="urn:microsoft.com/office/officeart/2018/2/layout/IconVerticalSolidList"/>
    <dgm:cxn modelId="{0F866C41-EB5F-47BD-A2CD-A58671F15B67}" srcId="{D4503D04-C97E-4622-AE07-D0307CB3B4CA}" destId="{4E8D2E69-0173-4BD3-B96A-7A9C5DD12B47}" srcOrd="1" destOrd="0" parTransId="{B954BF22-E3B3-4A1C-802E-590228BE2D9C}" sibTransId="{FEF1E80E-8A9E-4B0A-817C-2A4CFDCF3FB2}"/>
    <dgm:cxn modelId="{2CD91E6F-B6AD-441C-9137-433F03D141B0}" srcId="{D4503D04-C97E-4622-AE07-D0307CB3B4CA}" destId="{42EC16F2-F4B8-481E-ABE4-4709F210F09B}" srcOrd="3" destOrd="0" parTransId="{70E52C04-6F79-4FD9-81D1-99B57E0A67BF}" sibTransId="{47477661-4876-43F6-A476-F23C000DC88A}"/>
    <dgm:cxn modelId="{80609053-FDEF-4334-8FBE-B3BA38CB8912}" type="presOf" srcId="{D4503D04-C97E-4622-AE07-D0307CB3B4CA}" destId="{5C75D25B-729C-4880-9D2E-0125BC8E10B6}" srcOrd="0" destOrd="0" presId="urn:microsoft.com/office/officeart/2018/2/layout/IconVerticalSolidList"/>
    <dgm:cxn modelId="{27109E53-52E8-493E-B004-50DC08467CC0}" type="presOf" srcId="{E855AE2B-FF26-4AD9-8B6C-8CE8354F7340}" destId="{A684D9E7-1C7D-49EB-9E4C-E528561AA846}" srcOrd="0" destOrd="0" presId="urn:microsoft.com/office/officeart/2018/2/layout/IconVerticalSolidList"/>
    <dgm:cxn modelId="{C5E94186-9CB6-4C42-92B3-C546CC53A7B9}" srcId="{D4503D04-C97E-4622-AE07-D0307CB3B4CA}" destId="{AAC263CB-8256-4B03-92FE-1622698FB3E9}" srcOrd="0" destOrd="0" parTransId="{0BEED663-FC38-4EAD-940F-4C475D2C87DB}" sibTransId="{808B76D0-8EC7-469A-93AC-7A6017188A9D}"/>
    <dgm:cxn modelId="{F3F2D191-B5EC-40C1-AE92-55705BD911BA}" type="presOf" srcId="{4E8D2E69-0173-4BD3-B96A-7A9C5DD12B47}" destId="{733FAF41-DF03-485F-8F06-C142970A5497}" srcOrd="0" destOrd="0" presId="urn:microsoft.com/office/officeart/2018/2/layout/IconVerticalSolidList"/>
    <dgm:cxn modelId="{8D594CBB-8E88-448B-B883-09FA83506CBA}" type="presOf" srcId="{93A6A030-ABAB-4EFA-B539-0FDB3E07C1EF}" destId="{73BA3BD0-B804-40ED-B730-B739330E1722}" srcOrd="0" destOrd="0" presId="urn:microsoft.com/office/officeart/2018/2/layout/IconVerticalSolidList"/>
    <dgm:cxn modelId="{4B40C8DC-6B57-4F5B-8440-7241C649700B}" srcId="{D4503D04-C97E-4622-AE07-D0307CB3B4CA}" destId="{93A6A030-ABAB-4EFA-B539-0FDB3E07C1EF}" srcOrd="2" destOrd="0" parTransId="{3D674B97-6DC6-4A12-85BA-0976D3064237}" sibTransId="{BFE0749E-E343-4A6F-BD09-2810EE6B4BD7}"/>
    <dgm:cxn modelId="{234943DF-A9B0-42B0-9BAF-29A0D21D1E4F}" type="presOf" srcId="{42EC16F2-F4B8-481E-ABE4-4709F210F09B}" destId="{14135770-E3A6-4619-B47E-061052F597AE}" srcOrd="0" destOrd="0" presId="urn:microsoft.com/office/officeart/2018/2/layout/IconVerticalSolidList"/>
    <dgm:cxn modelId="{77174FFC-565E-4D2C-89FD-2AED42E179E6}" type="presParOf" srcId="{5C75D25B-729C-4880-9D2E-0125BC8E10B6}" destId="{D306BA23-CBDB-4B76-9A00-F1BD2D0E3AB6}" srcOrd="0" destOrd="0" presId="urn:microsoft.com/office/officeart/2018/2/layout/IconVerticalSolidList"/>
    <dgm:cxn modelId="{7549D3C1-C75B-4C36-B29F-1E0F23029184}" type="presParOf" srcId="{D306BA23-CBDB-4B76-9A00-F1BD2D0E3AB6}" destId="{7BE66FA6-753F-4634-847C-3776E08D4B7E}" srcOrd="0" destOrd="0" presId="urn:microsoft.com/office/officeart/2018/2/layout/IconVerticalSolidList"/>
    <dgm:cxn modelId="{5018B3FB-29D0-4E87-9EFB-0C0C0CAD84D9}" type="presParOf" srcId="{D306BA23-CBDB-4B76-9A00-F1BD2D0E3AB6}" destId="{D5B4F75B-F23E-458D-8503-2D17FB11A702}" srcOrd="1" destOrd="0" presId="urn:microsoft.com/office/officeart/2018/2/layout/IconVerticalSolidList"/>
    <dgm:cxn modelId="{DDFB7701-C74E-4A52-9B0B-7DC1D3C3577E}" type="presParOf" srcId="{D306BA23-CBDB-4B76-9A00-F1BD2D0E3AB6}" destId="{3606B416-D160-4DEA-B617-D22C0FB8F203}" srcOrd="2" destOrd="0" presId="urn:microsoft.com/office/officeart/2018/2/layout/IconVerticalSolidList"/>
    <dgm:cxn modelId="{687D608F-CAED-4075-A830-F635581B3BD6}" type="presParOf" srcId="{D306BA23-CBDB-4B76-9A00-F1BD2D0E3AB6}" destId="{8B3907AB-9FCD-4D59-B68F-4F73F035FE52}" srcOrd="3" destOrd="0" presId="urn:microsoft.com/office/officeart/2018/2/layout/IconVerticalSolidList"/>
    <dgm:cxn modelId="{6DED0859-FC05-4545-B578-0DF329D20AA1}" type="presParOf" srcId="{5C75D25B-729C-4880-9D2E-0125BC8E10B6}" destId="{7E777C8E-F91A-4641-B0A0-AB8F8C847C69}" srcOrd="1" destOrd="0" presId="urn:microsoft.com/office/officeart/2018/2/layout/IconVerticalSolidList"/>
    <dgm:cxn modelId="{F20F05DC-273B-43D2-9D74-673E7EDDC510}" type="presParOf" srcId="{5C75D25B-729C-4880-9D2E-0125BC8E10B6}" destId="{C97003FF-391E-467A-A738-C6497D580523}" srcOrd="2" destOrd="0" presId="urn:microsoft.com/office/officeart/2018/2/layout/IconVerticalSolidList"/>
    <dgm:cxn modelId="{7704DEC1-3D06-49F9-BB69-558AE8E6127F}" type="presParOf" srcId="{C97003FF-391E-467A-A738-C6497D580523}" destId="{0F6BAAF8-CB60-4B3A-8B7F-F036077073E4}" srcOrd="0" destOrd="0" presId="urn:microsoft.com/office/officeart/2018/2/layout/IconVerticalSolidList"/>
    <dgm:cxn modelId="{E7D5087A-A451-4BB5-A277-F2244B09EE05}" type="presParOf" srcId="{C97003FF-391E-467A-A738-C6497D580523}" destId="{BF46F64E-08D3-4401-971A-A37980929B2F}" srcOrd="1" destOrd="0" presId="urn:microsoft.com/office/officeart/2018/2/layout/IconVerticalSolidList"/>
    <dgm:cxn modelId="{1040220C-63BF-4CE2-BD48-13D10DA9FF15}" type="presParOf" srcId="{C97003FF-391E-467A-A738-C6497D580523}" destId="{389F81C1-C561-4A25-83FE-46BB28BC5B3A}" srcOrd="2" destOrd="0" presId="urn:microsoft.com/office/officeart/2018/2/layout/IconVerticalSolidList"/>
    <dgm:cxn modelId="{E5B26274-A31C-4CCC-979C-44A21C89FFEF}" type="presParOf" srcId="{C97003FF-391E-467A-A738-C6497D580523}" destId="{733FAF41-DF03-485F-8F06-C142970A5497}" srcOrd="3" destOrd="0" presId="urn:microsoft.com/office/officeart/2018/2/layout/IconVerticalSolidList"/>
    <dgm:cxn modelId="{9C5FC9A7-25F9-4AD0-A8EB-A5EECA41C85F}" type="presParOf" srcId="{5C75D25B-729C-4880-9D2E-0125BC8E10B6}" destId="{D9C062C7-DE09-4BE5-9372-87D3C2DBB0FF}" srcOrd="3" destOrd="0" presId="urn:microsoft.com/office/officeart/2018/2/layout/IconVerticalSolidList"/>
    <dgm:cxn modelId="{4634DE91-2234-4348-B1EC-7B8B567420AC}" type="presParOf" srcId="{5C75D25B-729C-4880-9D2E-0125BC8E10B6}" destId="{2D358619-623B-4E64-8786-ED7DAFC11DC5}" srcOrd="4" destOrd="0" presId="urn:microsoft.com/office/officeart/2018/2/layout/IconVerticalSolidList"/>
    <dgm:cxn modelId="{2395A12A-8748-45E6-9C28-28CB820A8A39}" type="presParOf" srcId="{2D358619-623B-4E64-8786-ED7DAFC11DC5}" destId="{AFB2F689-BE38-4D4D-BBC2-8CA8AEAAD3B8}" srcOrd="0" destOrd="0" presId="urn:microsoft.com/office/officeart/2018/2/layout/IconVerticalSolidList"/>
    <dgm:cxn modelId="{87BAECAA-A3D7-46BD-8287-CA89F53A243F}" type="presParOf" srcId="{2D358619-623B-4E64-8786-ED7DAFC11DC5}" destId="{37FC968D-54D8-4E5B-AA68-7BB356A0611B}" srcOrd="1" destOrd="0" presId="urn:microsoft.com/office/officeart/2018/2/layout/IconVerticalSolidList"/>
    <dgm:cxn modelId="{6FC48B28-F8ED-42E3-80EF-C9EE90CBA7D3}" type="presParOf" srcId="{2D358619-623B-4E64-8786-ED7DAFC11DC5}" destId="{F02DB9CD-1B62-4E12-BB7D-3B0DBA05F346}" srcOrd="2" destOrd="0" presId="urn:microsoft.com/office/officeart/2018/2/layout/IconVerticalSolidList"/>
    <dgm:cxn modelId="{D0DDCEB8-C95F-4C04-A9B2-D8A4F5D54EA1}" type="presParOf" srcId="{2D358619-623B-4E64-8786-ED7DAFC11DC5}" destId="{73BA3BD0-B804-40ED-B730-B739330E1722}" srcOrd="3" destOrd="0" presId="urn:microsoft.com/office/officeart/2018/2/layout/IconVerticalSolidList"/>
    <dgm:cxn modelId="{9EA2364E-BBAB-4DF2-A802-88262A26E881}" type="presParOf" srcId="{5C75D25B-729C-4880-9D2E-0125BC8E10B6}" destId="{9A5A572B-69B6-4357-929D-146ED9FADA3B}" srcOrd="5" destOrd="0" presId="urn:microsoft.com/office/officeart/2018/2/layout/IconVerticalSolidList"/>
    <dgm:cxn modelId="{4D3C1A1B-58D5-49E7-8CA4-C2813BB55F6C}" type="presParOf" srcId="{5C75D25B-729C-4880-9D2E-0125BC8E10B6}" destId="{7F475FED-5DA7-4317-9C21-40857DB7A87C}" srcOrd="6" destOrd="0" presId="urn:microsoft.com/office/officeart/2018/2/layout/IconVerticalSolidList"/>
    <dgm:cxn modelId="{AD9B2FD8-D0C8-4B10-ABF6-A9F1023ADA4D}" type="presParOf" srcId="{7F475FED-5DA7-4317-9C21-40857DB7A87C}" destId="{E52C3D6A-03C9-4139-A05A-21F70FE7CEF7}" srcOrd="0" destOrd="0" presId="urn:microsoft.com/office/officeart/2018/2/layout/IconVerticalSolidList"/>
    <dgm:cxn modelId="{41594C0B-8C71-4E49-AC46-0B9ED5E2A935}" type="presParOf" srcId="{7F475FED-5DA7-4317-9C21-40857DB7A87C}" destId="{46631B12-70AC-44FE-8E93-E2900507F024}" srcOrd="1" destOrd="0" presId="urn:microsoft.com/office/officeart/2018/2/layout/IconVerticalSolidList"/>
    <dgm:cxn modelId="{BE6958B1-7650-4233-BAE5-0DE28686F1D9}" type="presParOf" srcId="{7F475FED-5DA7-4317-9C21-40857DB7A87C}" destId="{EA45F9E3-DB36-40B6-9FEB-46ABFC5259AC}" srcOrd="2" destOrd="0" presId="urn:microsoft.com/office/officeart/2018/2/layout/IconVerticalSolidList"/>
    <dgm:cxn modelId="{88B8942E-7B6C-46F3-A24B-B3E9958ABABE}" type="presParOf" srcId="{7F475FED-5DA7-4317-9C21-40857DB7A87C}" destId="{14135770-E3A6-4619-B47E-061052F597AE}" srcOrd="3" destOrd="0" presId="urn:microsoft.com/office/officeart/2018/2/layout/IconVerticalSolidList"/>
    <dgm:cxn modelId="{A32B37F8-C7DC-494B-9C3F-DED389C12853}" type="presParOf" srcId="{5C75D25B-729C-4880-9D2E-0125BC8E10B6}" destId="{EEEF053A-6717-480D-BC84-CF984AFBBE77}" srcOrd="7" destOrd="0" presId="urn:microsoft.com/office/officeart/2018/2/layout/IconVerticalSolidList"/>
    <dgm:cxn modelId="{9D9CF6C4-7047-46A1-830C-50B2D5DCC737}" type="presParOf" srcId="{5C75D25B-729C-4880-9D2E-0125BC8E10B6}" destId="{E0A9D069-450A-4734-81C8-2AE3129E2122}" srcOrd="8" destOrd="0" presId="urn:microsoft.com/office/officeart/2018/2/layout/IconVerticalSolidList"/>
    <dgm:cxn modelId="{D69CCEFE-19A2-4BD1-BB09-EDE871FE5150}" type="presParOf" srcId="{E0A9D069-450A-4734-81C8-2AE3129E2122}" destId="{EABE5987-F262-4F02-963A-3D1BB10E34A8}" srcOrd="0" destOrd="0" presId="urn:microsoft.com/office/officeart/2018/2/layout/IconVerticalSolidList"/>
    <dgm:cxn modelId="{4F2D5CE2-E9A0-4615-84A1-32754C1C8710}" type="presParOf" srcId="{E0A9D069-450A-4734-81C8-2AE3129E2122}" destId="{337B4107-2598-46DD-9C06-51F5077D176E}" srcOrd="1" destOrd="0" presId="urn:microsoft.com/office/officeart/2018/2/layout/IconVerticalSolidList"/>
    <dgm:cxn modelId="{D4478716-EB91-4B26-B1A1-C49C172E4CE2}" type="presParOf" srcId="{E0A9D069-450A-4734-81C8-2AE3129E2122}" destId="{6DFB02DD-0447-4C01-AE99-853BB3C59CFE}" srcOrd="2" destOrd="0" presId="urn:microsoft.com/office/officeart/2018/2/layout/IconVerticalSolidList"/>
    <dgm:cxn modelId="{C3B7889E-A27F-4CD0-90E3-BCC7BB3574D2}" type="presParOf" srcId="{E0A9D069-450A-4734-81C8-2AE3129E2122}" destId="{A684D9E7-1C7D-49EB-9E4C-E528561AA846}" srcOrd="3" destOrd="0" presId="urn:microsoft.com/office/officeart/2018/2/layout/IconVerticalSolidList"/>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503D04-C97E-4622-AE07-D0307CB3B4CA}"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rtlCol="0"/>
        <a:lstStyle/>
        <a:p>
          <a:pPr rtl="0"/>
          <a:endParaRPr lang="en-US"/>
        </a:p>
      </dgm:t>
    </dgm:pt>
    <dgm:pt modelId="{AAC263CB-8256-4B03-92FE-1622698FB3E9}">
      <dgm:prSet/>
      <dgm:spPr/>
      <dgm:t>
        <a:bodyPr rtlCol="0" anchor="ctr"/>
        <a:lstStyle/>
        <a:p>
          <a:pPr>
            <a:lnSpc>
              <a:spcPct val="100000"/>
            </a:lnSpc>
          </a:pPr>
          <a:r>
            <a:rPr lang="nl-NL" noProof="0" dirty="0"/>
            <a:t>VOORSTELLEN </a:t>
          </a:r>
        </a:p>
      </dgm:t>
    </dgm:pt>
    <dgm:pt modelId="{0BEED663-FC38-4EAD-940F-4C475D2C87DB}" type="parTrans" cxnId="{C5E94186-9CB6-4C42-92B3-C546CC53A7B9}">
      <dgm:prSet/>
      <dgm:spPr/>
      <dgm:t>
        <a:bodyPr rtlCol="0"/>
        <a:lstStyle/>
        <a:p>
          <a:pPr rtl="0"/>
          <a:endParaRPr lang="nl-NL" sz="4000" noProof="0" dirty="0"/>
        </a:p>
      </dgm:t>
    </dgm:pt>
    <dgm:pt modelId="{808B76D0-8EC7-469A-93AC-7A6017188A9D}" type="sibTrans" cxnId="{C5E94186-9CB6-4C42-92B3-C546CC53A7B9}">
      <dgm:prSet phldrT="1" phldr="0"/>
      <dgm:spPr/>
      <dgm:t>
        <a:bodyPr rtlCol="0"/>
        <a:lstStyle/>
        <a:p>
          <a:pPr rtl="0"/>
          <a:endParaRPr lang="nl-NL" noProof="0" dirty="0"/>
        </a:p>
      </dgm:t>
    </dgm:pt>
    <dgm:pt modelId="{4E8D2E69-0173-4BD3-B96A-7A9C5DD12B47}">
      <dgm:prSet/>
      <dgm:spPr/>
      <dgm:t>
        <a:bodyPr rtlCol="0" anchor="ctr"/>
        <a:lstStyle/>
        <a:p>
          <a:pPr>
            <a:lnSpc>
              <a:spcPct val="100000"/>
            </a:lnSpc>
          </a:pPr>
          <a:r>
            <a:rPr lang="nl-NL" noProof="0" dirty="0"/>
            <a:t>ACTUEEL</a:t>
          </a:r>
        </a:p>
      </dgm:t>
    </dgm:pt>
    <dgm:pt modelId="{B954BF22-E3B3-4A1C-802E-590228BE2D9C}" type="parTrans" cxnId="{0F866C41-EB5F-47BD-A2CD-A58671F15B67}">
      <dgm:prSet/>
      <dgm:spPr/>
      <dgm:t>
        <a:bodyPr rtlCol="0"/>
        <a:lstStyle/>
        <a:p>
          <a:pPr rtl="0"/>
          <a:endParaRPr lang="nl-NL" sz="4000" noProof="0" dirty="0"/>
        </a:p>
      </dgm:t>
    </dgm:pt>
    <dgm:pt modelId="{FEF1E80E-8A9E-4B0A-817C-2A4CFDCF3FB2}" type="sibTrans" cxnId="{0F866C41-EB5F-47BD-A2CD-A58671F15B67}">
      <dgm:prSet phldrT="2" phldr="0"/>
      <dgm:spPr/>
      <dgm:t>
        <a:bodyPr rtlCol="0"/>
        <a:lstStyle/>
        <a:p>
          <a:pPr rtl="0"/>
          <a:endParaRPr lang="nl-NL" noProof="0" dirty="0"/>
        </a:p>
      </dgm:t>
    </dgm:pt>
    <dgm:pt modelId="{93A6A030-ABAB-4EFA-B539-0FDB3E07C1EF}">
      <dgm:prSet/>
      <dgm:spPr/>
      <dgm:t>
        <a:bodyPr rtlCol="0" anchor="ctr"/>
        <a:lstStyle/>
        <a:p>
          <a:pPr>
            <a:lnSpc>
              <a:spcPct val="100000"/>
            </a:lnSpc>
          </a:pPr>
          <a:r>
            <a:rPr lang="nl-NL" noProof="0" dirty="0"/>
            <a:t>WAT IS GEZONDE VOEDING?</a:t>
          </a:r>
        </a:p>
      </dgm:t>
    </dgm:pt>
    <dgm:pt modelId="{3D674B97-6DC6-4A12-85BA-0976D3064237}" type="parTrans" cxnId="{4B40C8DC-6B57-4F5B-8440-7241C649700B}">
      <dgm:prSet/>
      <dgm:spPr/>
      <dgm:t>
        <a:bodyPr rtlCol="0"/>
        <a:lstStyle/>
        <a:p>
          <a:pPr rtl="0"/>
          <a:endParaRPr lang="nl-NL" sz="4000" noProof="0" dirty="0"/>
        </a:p>
      </dgm:t>
    </dgm:pt>
    <dgm:pt modelId="{BFE0749E-E343-4A6F-BD09-2810EE6B4BD7}" type="sibTrans" cxnId="{4B40C8DC-6B57-4F5B-8440-7241C649700B}">
      <dgm:prSet phldrT="3" phldr="0"/>
      <dgm:spPr/>
      <dgm:t>
        <a:bodyPr rtlCol="0"/>
        <a:lstStyle/>
        <a:p>
          <a:pPr rtl="0"/>
          <a:endParaRPr lang="nl-NL" noProof="0" dirty="0"/>
        </a:p>
      </dgm:t>
    </dgm:pt>
    <dgm:pt modelId="{42EC16F2-F4B8-481E-ABE4-4709F210F09B}">
      <dgm:prSet/>
      <dgm:spPr/>
      <dgm:t>
        <a:bodyPr rtlCol="0" anchor="ctr"/>
        <a:lstStyle/>
        <a:p>
          <a:pPr>
            <a:lnSpc>
              <a:spcPct val="100000"/>
            </a:lnSpc>
          </a:pPr>
          <a:r>
            <a:rPr lang="nl-NL" noProof="0" dirty="0"/>
            <a:t>TIPS EN TRICKS VOOR IN DE PRAKTIJK</a:t>
          </a:r>
        </a:p>
      </dgm:t>
    </dgm:pt>
    <dgm:pt modelId="{70E52C04-6F79-4FD9-81D1-99B57E0A67BF}" type="parTrans" cxnId="{2CD91E6F-B6AD-441C-9137-433F03D141B0}">
      <dgm:prSet/>
      <dgm:spPr/>
      <dgm:t>
        <a:bodyPr/>
        <a:lstStyle/>
        <a:p>
          <a:endParaRPr lang="nl-NL"/>
        </a:p>
      </dgm:t>
    </dgm:pt>
    <dgm:pt modelId="{47477661-4876-43F6-A476-F23C000DC88A}" type="sibTrans" cxnId="{2CD91E6F-B6AD-441C-9137-433F03D141B0}">
      <dgm:prSet/>
      <dgm:spPr/>
      <dgm:t>
        <a:bodyPr/>
        <a:lstStyle/>
        <a:p>
          <a:endParaRPr lang="nl-NL"/>
        </a:p>
      </dgm:t>
    </dgm:pt>
    <dgm:pt modelId="{E855AE2B-FF26-4AD9-8B6C-8CE8354F7340}">
      <dgm:prSet/>
      <dgm:spPr/>
      <dgm:t>
        <a:bodyPr rtlCol="0" anchor="ctr"/>
        <a:lstStyle/>
        <a:p>
          <a:pPr>
            <a:lnSpc>
              <a:spcPct val="100000"/>
            </a:lnSpc>
          </a:pPr>
          <a:r>
            <a:rPr lang="nl-NL" noProof="0" dirty="0"/>
            <a:t>AFSLUITING</a:t>
          </a:r>
        </a:p>
      </dgm:t>
    </dgm:pt>
    <dgm:pt modelId="{E4CAE8DD-A936-4CEB-86D0-3E08A01CA26C}" type="parTrans" cxnId="{F2307611-30FE-499A-A4AA-CAAD6D190DCD}">
      <dgm:prSet/>
      <dgm:spPr/>
      <dgm:t>
        <a:bodyPr/>
        <a:lstStyle/>
        <a:p>
          <a:endParaRPr lang="nl-NL"/>
        </a:p>
      </dgm:t>
    </dgm:pt>
    <dgm:pt modelId="{E68EB30A-E7D2-4523-8329-D1D46A75C202}" type="sibTrans" cxnId="{F2307611-30FE-499A-A4AA-CAAD6D190DCD}">
      <dgm:prSet/>
      <dgm:spPr/>
      <dgm:t>
        <a:bodyPr/>
        <a:lstStyle/>
        <a:p>
          <a:endParaRPr lang="nl-NL"/>
        </a:p>
      </dgm:t>
    </dgm:pt>
    <dgm:pt modelId="{5C75D25B-729C-4880-9D2E-0125BC8E10B6}" type="pres">
      <dgm:prSet presAssocID="{D4503D04-C97E-4622-AE07-D0307CB3B4CA}" presName="root" presStyleCnt="0">
        <dgm:presLayoutVars>
          <dgm:dir/>
          <dgm:resizeHandles val="exact"/>
        </dgm:presLayoutVars>
      </dgm:prSet>
      <dgm:spPr/>
    </dgm:pt>
    <dgm:pt modelId="{D306BA23-CBDB-4B76-9A00-F1BD2D0E3AB6}" type="pres">
      <dgm:prSet presAssocID="{AAC263CB-8256-4B03-92FE-1622698FB3E9}" presName="compNode" presStyleCnt="0"/>
      <dgm:spPr/>
    </dgm:pt>
    <dgm:pt modelId="{7BE66FA6-753F-4634-847C-3776E08D4B7E}" type="pres">
      <dgm:prSet presAssocID="{AAC263CB-8256-4B03-92FE-1622698FB3E9}" presName="bgRect" presStyleLbl="bgShp" presStyleIdx="0" presStyleCnt="5"/>
      <dgm:spPr/>
    </dgm:pt>
    <dgm:pt modelId="{D5B4F75B-F23E-458D-8503-2D17FB11A702}" type="pres">
      <dgm:prSet presAssocID="{AAC263CB-8256-4B03-92FE-1622698FB3E9}"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uivend gebaar met effen opvulling"/>
        </a:ext>
      </dgm:extLst>
    </dgm:pt>
    <dgm:pt modelId="{3606B416-D160-4DEA-B617-D22C0FB8F203}" type="pres">
      <dgm:prSet presAssocID="{AAC263CB-8256-4B03-92FE-1622698FB3E9}" presName="spaceRect" presStyleCnt="0"/>
      <dgm:spPr/>
    </dgm:pt>
    <dgm:pt modelId="{8B3907AB-9FCD-4D59-B68F-4F73F035FE52}" type="pres">
      <dgm:prSet presAssocID="{AAC263CB-8256-4B03-92FE-1622698FB3E9}" presName="parTx" presStyleLbl="revTx" presStyleIdx="0" presStyleCnt="5">
        <dgm:presLayoutVars>
          <dgm:chMax val="0"/>
          <dgm:chPref val="0"/>
        </dgm:presLayoutVars>
      </dgm:prSet>
      <dgm:spPr/>
    </dgm:pt>
    <dgm:pt modelId="{7E777C8E-F91A-4641-B0A0-AB8F8C847C69}" type="pres">
      <dgm:prSet presAssocID="{808B76D0-8EC7-469A-93AC-7A6017188A9D}" presName="sibTrans" presStyleCnt="0"/>
      <dgm:spPr/>
    </dgm:pt>
    <dgm:pt modelId="{C97003FF-391E-467A-A738-C6497D580523}" type="pres">
      <dgm:prSet presAssocID="{4E8D2E69-0173-4BD3-B96A-7A9C5DD12B47}" presName="compNode" presStyleCnt="0"/>
      <dgm:spPr/>
    </dgm:pt>
    <dgm:pt modelId="{0F6BAAF8-CB60-4B3A-8B7F-F036077073E4}" type="pres">
      <dgm:prSet presAssocID="{4E8D2E69-0173-4BD3-B96A-7A9C5DD12B47}" presName="bgRect" presStyleLbl="bgShp" presStyleIdx="1" presStyleCnt="5"/>
      <dgm:spPr/>
    </dgm:pt>
    <dgm:pt modelId="{BF46F64E-08D3-4401-971A-A37980929B2F}" type="pres">
      <dgm:prSet presAssocID="{4E8D2E69-0173-4BD3-B96A-7A9C5DD12B4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Krant met effen opvulling"/>
        </a:ext>
      </dgm:extLst>
    </dgm:pt>
    <dgm:pt modelId="{389F81C1-C561-4A25-83FE-46BB28BC5B3A}" type="pres">
      <dgm:prSet presAssocID="{4E8D2E69-0173-4BD3-B96A-7A9C5DD12B47}" presName="spaceRect" presStyleCnt="0"/>
      <dgm:spPr/>
    </dgm:pt>
    <dgm:pt modelId="{733FAF41-DF03-485F-8F06-C142970A5497}" type="pres">
      <dgm:prSet presAssocID="{4E8D2E69-0173-4BD3-B96A-7A9C5DD12B47}" presName="parTx" presStyleLbl="revTx" presStyleIdx="1" presStyleCnt="5">
        <dgm:presLayoutVars>
          <dgm:chMax val="0"/>
          <dgm:chPref val="0"/>
        </dgm:presLayoutVars>
      </dgm:prSet>
      <dgm:spPr/>
    </dgm:pt>
    <dgm:pt modelId="{D9C062C7-DE09-4BE5-9372-87D3C2DBB0FF}" type="pres">
      <dgm:prSet presAssocID="{FEF1E80E-8A9E-4B0A-817C-2A4CFDCF3FB2}" presName="sibTrans" presStyleCnt="0"/>
      <dgm:spPr/>
    </dgm:pt>
    <dgm:pt modelId="{2D358619-623B-4E64-8786-ED7DAFC11DC5}" type="pres">
      <dgm:prSet presAssocID="{93A6A030-ABAB-4EFA-B539-0FDB3E07C1EF}" presName="compNode" presStyleCnt="0"/>
      <dgm:spPr/>
    </dgm:pt>
    <dgm:pt modelId="{AFB2F689-BE38-4D4D-BBC2-8CA8AEAAD3B8}" type="pres">
      <dgm:prSet presAssocID="{93A6A030-ABAB-4EFA-B539-0FDB3E07C1EF}" presName="bgRect" presStyleLbl="bgShp" presStyleIdx="2" presStyleCnt="5"/>
      <dgm:spPr/>
    </dgm:pt>
    <dgm:pt modelId="{37FC968D-54D8-4E5B-AA68-7BB356A0611B}" type="pres">
      <dgm:prSet presAssocID="{93A6A030-ABAB-4EFA-B539-0FDB3E07C1EF}"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ppel met effen opvulling"/>
        </a:ext>
      </dgm:extLst>
    </dgm:pt>
    <dgm:pt modelId="{F02DB9CD-1B62-4E12-BB7D-3B0DBA05F346}" type="pres">
      <dgm:prSet presAssocID="{93A6A030-ABAB-4EFA-B539-0FDB3E07C1EF}" presName="spaceRect" presStyleCnt="0"/>
      <dgm:spPr/>
    </dgm:pt>
    <dgm:pt modelId="{73BA3BD0-B804-40ED-B730-B739330E1722}" type="pres">
      <dgm:prSet presAssocID="{93A6A030-ABAB-4EFA-B539-0FDB3E07C1EF}" presName="parTx" presStyleLbl="revTx" presStyleIdx="2" presStyleCnt="5">
        <dgm:presLayoutVars>
          <dgm:chMax val="0"/>
          <dgm:chPref val="0"/>
        </dgm:presLayoutVars>
      </dgm:prSet>
      <dgm:spPr/>
    </dgm:pt>
    <dgm:pt modelId="{9A5A572B-69B6-4357-929D-146ED9FADA3B}" type="pres">
      <dgm:prSet presAssocID="{BFE0749E-E343-4A6F-BD09-2810EE6B4BD7}" presName="sibTrans" presStyleCnt="0"/>
      <dgm:spPr/>
    </dgm:pt>
    <dgm:pt modelId="{7F475FED-5DA7-4317-9C21-40857DB7A87C}" type="pres">
      <dgm:prSet presAssocID="{42EC16F2-F4B8-481E-ABE4-4709F210F09B}" presName="compNode" presStyleCnt="0"/>
      <dgm:spPr/>
    </dgm:pt>
    <dgm:pt modelId="{E52C3D6A-03C9-4139-A05A-21F70FE7CEF7}" type="pres">
      <dgm:prSet presAssocID="{42EC16F2-F4B8-481E-ABE4-4709F210F09B}" presName="bgRect" presStyleLbl="bgShp" presStyleIdx="3" presStyleCnt="5"/>
      <dgm:spPr/>
    </dgm:pt>
    <dgm:pt modelId="{46631B12-70AC-44FE-8E93-E2900507F024}" type="pres">
      <dgm:prSet presAssocID="{42EC16F2-F4B8-481E-ABE4-4709F210F09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oochelaarshoed met effen opvulling"/>
        </a:ext>
      </dgm:extLst>
    </dgm:pt>
    <dgm:pt modelId="{EA45F9E3-DB36-40B6-9FEB-46ABFC5259AC}" type="pres">
      <dgm:prSet presAssocID="{42EC16F2-F4B8-481E-ABE4-4709F210F09B}" presName="spaceRect" presStyleCnt="0"/>
      <dgm:spPr/>
    </dgm:pt>
    <dgm:pt modelId="{14135770-E3A6-4619-B47E-061052F597AE}" type="pres">
      <dgm:prSet presAssocID="{42EC16F2-F4B8-481E-ABE4-4709F210F09B}" presName="parTx" presStyleLbl="revTx" presStyleIdx="3" presStyleCnt="5">
        <dgm:presLayoutVars>
          <dgm:chMax val="0"/>
          <dgm:chPref val="0"/>
        </dgm:presLayoutVars>
      </dgm:prSet>
      <dgm:spPr/>
    </dgm:pt>
    <dgm:pt modelId="{EEEF053A-6717-480D-BC84-CF984AFBBE77}" type="pres">
      <dgm:prSet presAssocID="{47477661-4876-43F6-A476-F23C000DC88A}" presName="sibTrans" presStyleCnt="0"/>
      <dgm:spPr/>
    </dgm:pt>
    <dgm:pt modelId="{E0A9D069-450A-4734-81C8-2AE3129E2122}" type="pres">
      <dgm:prSet presAssocID="{E855AE2B-FF26-4AD9-8B6C-8CE8354F7340}" presName="compNode" presStyleCnt="0"/>
      <dgm:spPr/>
    </dgm:pt>
    <dgm:pt modelId="{EABE5987-F262-4F02-963A-3D1BB10E34A8}" type="pres">
      <dgm:prSet presAssocID="{E855AE2B-FF26-4AD9-8B6C-8CE8354F7340}" presName="bgRect" presStyleLbl="bgShp" presStyleIdx="4" presStyleCnt="5"/>
      <dgm:spPr/>
    </dgm:pt>
    <dgm:pt modelId="{337B4107-2598-46DD-9C06-51F5077D176E}" type="pres">
      <dgm:prSet presAssocID="{E855AE2B-FF26-4AD9-8B6C-8CE8354F7340}" presName="iconRect" presStyleLbl="node1" presStyleIdx="4"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Wuivend gebaar met effen opvulling"/>
        </a:ext>
      </dgm:extLst>
    </dgm:pt>
    <dgm:pt modelId="{6DFB02DD-0447-4C01-AE99-853BB3C59CFE}" type="pres">
      <dgm:prSet presAssocID="{E855AE2B-FF26-4AD9-8B6C-8CE8354F7340}" presName="spaceRect" presStyleCnt="0"/>
      <dgm:spPr/>
    </dgm:pt>
    <dgm:pt modelId="{A684D9E7-1C7D-49EB-9E4C-E528561AA846}" type="pres">
      <dgm:prSet presAssocID="{E855AE2B-FF26-4AD9-8B6C-8CE8354F7340}" presName="parTx" presStyleLbl="revTx" presStyleIdx="4" presStyleCnt="5">
        <dgm:presLayoutVars>
          <dgm:chMax val="0"/>
          <dgm:chPref val="0"/>
        </dgm:presLayoutVars>
      </dgm:prSet>
      <dgm:spPr/>
    </dgm:pt>
  </dgm:ptLst>
  <dgm:cxnLst>
    <dgm:cxn modelId="{F2307611-30FE-499A-A4AA-CAAD6D190DCD}" srcId="{D4503D04-C97E-4622-AE07-D0307CB3B4CA}" destId="{E855AE2B-FF26-4AD9-8B6C-8CE8354F7340}" srcOrd="4" destOrd="0" parTransId="{E4CAE8DD-A936-4CEB-86D0-3E08A01CA26C}" sibTransId="{E68EB30A-E7D2-4523-8329-D1D46A75C202}"/>
    <dgm:cxn modelId="{7540662E-D116-4373-8557-BE60021FE4EE}" type="presOf" srcId="{AAC263CB-8256-4B03-92FE-1622698FB3E9}" destId="{8B3907AB-9FCD-4D59-B68F-4F73F035FE52}" srcOrd="0" destOrd="0" presId="urn:microsoft.com/office/officeart/2018/2/layout/IconVerticalSolidList"/>
    <dgm:cxn modelId="{0F866C41-EB5F-47BD-A2CD-A58671F15B67}" srcId="{D4503D04-C97E-4622-AE07-D0307CB3B4CA}" destId="{4E8D2E69-0173-4BD3-B96A-7A9C5DD12B47}" srcOrd="1" destOrd="0" parTransId="{B954BF22-E3B3-4A1C-802E-590228BE2D9C}" sibTransId="{FEF1E80E-8A9E-4B0A-817C-2A4CFDCF3FB2}"/>
    <dgm:cxn modelId="{2CD91E6F-B6AD-441C-9137-433F03D141B0}" srcId="{D4503D04-C97E-4622-AE07-D0307CB3B4CA}" destId="{42EC16F2-F4B8-481E-ABE4-4709F210F09B}" srcOrd="3" destOrd="0" parTransId="{70E52C04-6F79-4FD9-81D1-99B57E0A67BF}" sibTransId="{47477661-4876-43F6-A476-F23C000DC88A}"/>
    <dgm:cxn modelId="{80609053-FDEF-4334-8FBE-B3BA38CB8912}" type="presOf" srcId="{D4503D04-C97E-4622-AE07-D0307CB3B4CA}" destId="{5C75D25B-729C-4880-9D2E-0125BC8E10B6}" srcOrd="0" destOrd="0" presId="urn:microsoft.com/office/officeart/2018/2/layout/IconVerticalSolidList"/>
    <dgm:cxn modelId="{27109E53-52E8-493E-B004-50DC08467CC0}" type="presOf" srcId="{E855AE2B-FF26-4AD9-8B6C-8CE8354F7340}" destId="{A684D9E7-1C7D-49EB-9E4C-E528561AA846}" srcOrd="0" destOrd="0" presId="urn:microsoft.com/office/officeart/2018/2/layout/IconVerticalSolidList"/>
    <dgm:cxn modelId="{C5E94186-9CB6-4C42-92B3-C546CC53A7B9}" srcId="{D4503D04-C97E-4622-AE07-D0307CB3B4CA}" destId="{AAC263CB-8256-4B03-92FE-1622698FB3E9}" srcOrd="0" destOrd="0" parTransId="{0BEED663-FC38-4EAD-940F-4C475D2C87DB}" sibTransId="{808B76D0-8EC7-469A-93AC-7A6017188A9D}"/>
    <dgm:cxn modelId="{F3F2D191-B5EC-40C1-AE92-55705BD911BA}" type="presOf" srcId="{4E8D2E69-0173-4BD3-B96A-7A9C5DD12B47}" destId="{733FAF41-DF03-485F-8F06-C142970A5497}" srcOrd="0" destOrd="0" presId="urn:microsoft.com/office/officeart/2018/2/layout/IconVerticalSolidList"/>
    <dgm:cxn modelId="{8D594CBB-8E88-448B-B883-09FA83506CBA}" type="presOf" srcId="{93A6A030-ABAB-4EFA-B539-0FDB3E07C1EF}" destId="{73BA3BD0-B804-40ED-B730-B739330E1722}" srcOrd="0" destOrd="0" presId="urn:microsoft.com/office/officeart/2018/2/layout/IconVerticalSolidList"/>
    <dgm:cxn modelId="{4B40C8DC-6B57-4F5B-8440-7241C649700B}" srcId="{D4503D04-C97E-4622-AE07-D0307CB3B4CA}" destId="{93A6A030-ABAB-4EFA-B539-0FDB3E07C1EF}" srcOrd="2" destOrd="0" parTransId="{3D674B97-6DC6-4A12-85BA-0976D3064237}" sibTransId="{BFE0749E-E343-4A6F-BD09-2810EE6B4BD7}"/>
    <dgm:cxn modelId="{234943DF-A9B0-42B0-9BAF-29A0D21D1E4F}" type="presOf" srcId="{42EC16F2-F4B8-481E-ABE4-4709F210F09B}" destId="{14135770-E3A6-4619-B47E-061052F597AE}" srcOrd="0" destOrd="0" presId="urn:microsoft.com/office/officeart/2018/2/layout/IconVerticalSolidList"/>
    <dgm:cxn modelId="{77174FFC-565E-4D2C-89FD-2AED42E179E6}" type="presParOf" srcId="{5C75D25B-729C-4880-9D2E-0125BC8E10B6}" destId="{D306BA23-CBDB-4B76-9A00-F1BD2D0E3AB6}" srcOrd="0" destOrd="0" presId="urn:microsoft.com/office/officeart/2018/2/layout/IconVerticalSolidList"/>
    <dgm:cxn modelId="{7549D3C1-C75B-4C36-B29F-1E0F23029184}" type="presParOf" srcId="{D306BA23-CBDB-4B76-9A00-F1BD2D0E3AB6}" destId="{7BE66FA6-753F-4634-847C-3776E08D4B7E}" srcOrd="0" destOrd="0" presId="urn:microsoft.com/office/officeart/2018/2/layout/IconVerticalSolidList"/>
    <dgm:cxn modelId="{5018B3FB-29D0-4E87-9EFB-0C0C0CAD84D9}" type="presParOf" srcId="{D306BA23-CBDB-4B76-9A00-F1BD2D0E3AB6}" destId="{D5B4F75B-F23E-458D-8503-2D17FB11A702}" srcOrd="1" destOrd="0" presId="urn:microsoft.com/office/officeart/2018/2/layout/IconVerticalSolidList"/>
    <dgm:cxn modelId="{DDFB7701-C74E-4A52-9B0B-7DC1D3C3577E}" type="presParOf" srcId="{D306BA23-CBDB-4B76-9A00-F1BD2D0E3AB6}" destId="{3606B416-D160-4DEA-B617-D22C0FB8F203}" srcOrd="2" destOrd="0" presId="urn:microsoft.com/office/officeart/2018/2/layout/IconVerticalSolidList"/>
    <dgm:cxn modelId="{687D608F-CAED-4075-A830-F635581B3BD6}" type="presParOf" srcId="{D306BA23-CBDB-4B76-9A00-F1BD2D0E3AB6}" destId="{8B3907AB-9FCD-4D59-B68F-4F73F035FE52}" srcOrd="3" destOrd="0" presId="urn:microsoft.com/office/officeart/2018/2/layout/IconVerticalSolidList"/>
    <dgm:cxn modelId="{6DED0859-FC05-4545-B578-0DF329D20AA1}" type="presParOf" srcId="{5C75D25B-729C-4880-9D2E-0125BC8E10B6}" destId="{7E777C8E-F91A-4641-B0A0-AB8F8C847C69}" srcOrd="1" destOrd="0" presId="urn:microsoft.com/office/officeart/2018/2/layout/IconVerticalSolidList"/>
    <dgm:cxn modelId="{F20F05DC-273B-43D2-9D74-673E7EDDC510}" type="presParOf" srcId="{5C75D25B-729C-4880-9D2E-0125BC8E10B6}" destId="{C97003FF-391E-467A-A738-C6497D580523}" srcOrd="2" destOrd="0" presId="urn:microsoft.com/office/officeart/2018/2/layout/IconVerticalSolidList"/>
    <dgm:cxn modelId="{7704DEC1-3D06-49F9-BB69-558AE8E6127F}" type="presParOf" srcId="{C97003FF-391E-467A-A738-C6497D580523}" destId="{0F6BAAF8-CB60-4B3A-8B7F-F036077073E4}" srcOrd="0" destOrd="0" presId="urn:microsoft.com/office/officeart/2018/2/layout/IconVerticalSolidList"/>
    <dgm:cxn modelId="{E7D5087A-A451-4BB5-A277-F2244B09EE05}" type="presParOf" srcId="{C97003FF-391E-467A-A738-C6497D580523}" destId="{BF46F64E-08D3-4401-971A-A37980929B2F}" srcOrd="1" destOrd="0" presId="urn:microsoft.com/office/officeart/2018/2/layout/IconVerticalSolidList"/>
    <dgm:cxn modelId="{1040220C-63BF-4CE2-BD48-13D10DA9FF15}" type="presParOf" srcId="{C97003FF-391E-467A-A738-C6497D580523}" destId="{389F81C1-C561-4A25-83FE-46BB28BC5B3A}" srcOrd="2" destOrd="0" presId="urn:microsoft.com/office/officeart/2018/2/layout/IconVerticalSolidList"/>
    <dgm:cxn modelId="{E5B26274-A31C-4CCC-979C-44A21C89FFEF}" type="presParOf" srcId="{C97003FF-391E-467A-A738-C6497D580523}" destId="{733FAF41-DF03-485F-8F06-C142970A5497}" srcOrd="3" destOrd="0" presId="urn:microsoft.com/office/officeart/2018/2/layout/IconVerticalSolidList"/>
    <dgm:cxn modelId="{9C5FC9A7-25F9-4AD0-A8EB-A5EECA41C85F}" type="presParOf" srcId="{5C75D25B-729C-4880-9D2E-0125BC8E10B6}" destId="{D9C062C7-DE09-4BE5-9372-87D3C2DBB0FF}" srcOrd="3" destOrd="0" presId="urn:microsoft.com/office/officeart/2018/2/layout/IconVerticalSolidList"/>
    <dgm:cxn modelId="{4634DE91-2234-4348-B1EC-7B8B567420AC}" type="presParOf" srcId="{5C75D25B-729C-4880-9D2E-0125BC8E10B6}" destId="{2D358619-623B-4E64-8786-ED7DAFC11DC5}" srcOrd="4" destOrd="0" presId="urn:microsoft.com/office/officeart/2018/2/layout/IconVerticalSolidList"/>
    <dgm:cxn modelId="{2395A12A-8748-45E6-9C28-28CB820A8A39}" type="presParOf" srcId="{2D358619-623B-4E64-8786-ED7DAFC11DC5}" destId="{AFB2F689-BE38-4D4D-BBC2-8CA8AEAAD3B8}" srcOrd="0" destOrd="0" presId="urn:microsoft.com/office/officeart/2018/2/layout/IconVerticalSolidList"/>
    <dgm:cxn modelId="{87BAECAA-A3D7-46BD-8287-CA89F53A243F}" type="presParOf" srcId="{2D358619-623B-4E64-8786-ED7DAFC11DC5}" destId="{37FC968D-54D8-4E5B-AA68-7BB356A0611B}" srcOrd="1" destOrd="0" presId="urn:microsoft.com/office/officeart/2018/2/layout/IconVerticalSolidList"/>
    <dgm:cxn modelId="{6FC48B28-F8ED-42E3-80EF-C9EE90CBA7D3}" type="presParOf" srcId="{2D358619-623B-4E64-8786-ED7DAFC11DC5}" destId="{F02DB9CD-1B62-4E12-BB7D-3B0DBA05F346}" srcOrd="2" destOrd="0" presId="urn:microsoft.com/office/officeart/2018/2/layout/IconVerticalSolidList"/>
    <dgm:cxn modelId="{D0DDCEB8-C95F-4C04-A9B2-D8A4F5D54EA1}" type="presParOf" srcId="{2D358619-623B-4E64-8786-ED7DAFC11DC5}" destId="{73BA3BD0-B804-40ED-B730-B739330E1722}" srcOrd="3" destOrd="0" presId="urn:microsoft.com/office/officeart/2018/2/layout/IconVerticalSolidList"/>
    <dgm:cxn modelId="{9EA2364E-BBAB-4DF2-A802-88262A26E881}" type="presParOf" srcId="{5C75D25B-729C-4880-9D2E-0125BC8E10B6}" destId="{9A5A572B-69B6-4357-929D-146ED9FADA3B}" srcOrd="5" destOrd="0" presId="urn:microsoft.com/office/officeart/2018/2/layout/IconVerticalSolidList"/>
    <dgm:cxn modelId="{4D3C1A1B-58D5-49E7-8CA4-C2813BB55F6C}" type="presParOf" srcId="{5C75D25B-729C-4880-9D2E-0125BC8E10B6}" destId="{7F475FED-5DA7-4317-9C21-40857DB7A87C}" srcOrd="6" destOrd="0" presId="urn:microsoft.com/office/officeart/2018/2/layout/IconVerticalSolidList"/>
    <dgm:cxn modelId="{AD9B2FD8-D0C8-4B10-ABF6-A9F1023ADA4D}" type="presParOf" srcId="{7F475FED-5DA7-4317-9C21-40857DB7A87C}" destId="{E52C3D6A-03C9-4139-A05A-21F70FE7CEF7}" srcOrd="0" destOrd="0" presId="urn:microsoft.com/office/officeart/2018/2/layout/IconVerticalSolidList"/>
    <dgm:cxn modelId="{41594C0B-8C71-4E49-AC46-0B9ED5E2A935}" type="presParOf" srcId="{7F475FED-5DA7-4317-9C21-40857DB7A87C}" destId="{46631B12-70AC-44FE-8E93-E2900507F024}" srcOrd="1" destOrd="0" presId="urn:microsoft.com/office/officeart/2018/2/layout/IconVerticalSolidList"/>
    <dgm:cxn modelId="{BE6958B1-7650-4233-BAE5-0DE28686F1D9}" type="presParOf" srcId="{7F475FED-5DA7-4317-9C21-40857DB7A87C}" destId="{EA45F9E3-DB36-40B6-9FEB-46ABFC5259AC}" srcOrd="2" destOrd="0" presId="urn:microsoft.com/office/officeart/2018/2/layout/IconVerticalSolidList"/>
    <dgm:cxn modelId="{88B8942E-7B6C-46F3-A24B-B3E9958ABABE}" type="presParOf" srcId="{7F475FED-5DA7-4317-9C21-40857DB7A87C}" destId="{14135770-E3A6-4619-B47E-061052F597AE}" srcOrd="3" destOrd="0" presId="urn:microsoft.com/office/officeart/2018/2/layout/IconVerticalSolidList"/>
    <dgm:cxn modelId="{A32B37F8-C7DC-494B-9C3F-DED389C12853}" type="presParOf" srcId="{5C75D25B-729C-4880-9D2E-0125BC8E10B6}" destId="{EEEF053A-6717-480D-BC84-CF984AFBBE77}" srcOrd="7" destOrd="0" presId="urn:microsoft.com/office/officeart/2018/2/layout/IconVerticalSolidList"/>
    <dgm:cxn modelId="{9D9CF6C4-7047-46A1-830C-50B2D5DCC737}" type="presParOf" srcId="{5C75D25B-729C-4880-9D2E-0125BC8E10B6}" destId="{E0A9D069-450A-4734-81C8-2AE3129E2122}" srcOrd="8" destOrd="0" presId="urn:microsoft.com/office/officeart/2018/2/layout/IconVerticalSolidList"/>
    <dgm:cxn modelId="{D69CCEFE-19A2-4BD1-BB09-EDE871FE5150}" type="presParOf" srcId="{E0A9D069-450A-4734-81C8-2AE3129E2122}" destId="{EABE5987-F262-4F02-963A-3D1BB10E34A8}" srcOrd="0" destOrd="0" presId="urn:microsoft.com/office/officeart/2018/2/layout/IconVerticalSolidList"/>
    <dgm:cxn modelId="{4F2D5CE2-E9A0-4615-84A1-32754C1C8710}" type="presParOf" srcId="{E0A9D069-450A-4734-81C8-2AE3129E2122}" destId="{337B4107-2598-46DD-9C06-51F5077D176E}" srcOrd="1" destOrd="0" presId="urn:microsoft.com/office/officeart/2018/2/layout/IconVerticalSolidList"/>
    <dgm:cxn modelId="{D4478716-EB91-4B26-B1A1-C49C172E4CE2}" type="presParOf" srcId="{E0A9D069-450A-4734-81C8-2AE3129E2122}" destId="{6DFB02DD-0447-4C01-AE99-853BB3C59CFE}" srcOrd="2" destOrd="0" presId="urn:microsoft.com/office/officeart/2018/2/layout/IconVerticalSolidList"/>
    <dgm:cxn modelId="{C3B7889E-A27F-4CD0-90E3-BCC7BB3574D2}" type="presParOf" srcId="{E0A9D069-450A-4734-81C8-2AE3129E2122}" destId="{A684D9E7-1C7D-49EB-9E4C-E528561AA846}" srcOrd="3" destOrd="0" presId="urn:microsoft.com/office/officeart/2018/2/layout/IconVerticalSolidList"/>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66FA6-753F-4634-847C-3776E08D4B7E}">
      <dsp:nvSpPr>
        <dsp:cNvPr id="0" name=""/>
        <dsp:cNvSpPr/>
      </dsp:nvSpPr>
      <dsp:spPr>
        <a:xfrm>
          <a:off x="0" y="3164"/>
          <a:ext cx="5299585" cy="67407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4F75B-F23E-458D-8503-2D17FB11A702}">
      <dsp:nvSpPr>
        <dsp:cNvPr id="0" name=""/>
        <dsp:cNvSpPr/>
      </dsp:nvSpPr>
      <dsp:spPr>
        <a:xfrm>
          <a:off x="203908" y="154832"/>
          <a:ext cx="370742" cy="37074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3907AB-9FCD-4D59-B68F-4F73F035FE52}">
      <dsp:nvSpPr>
        <dsp:cNvPr id="0" name=""/>
        <dsp:cNvSpPr/>
      </dsp:nvSpPr>
      <dsp:spPr>
        <a:xfrm>
          <a:off x="778559" y="3164"/>
          <a:ext cx="4521025"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rtlCol="0" anchor="ctr" anchorCtr="0">
          <a:noAutofit/>
        </a:bodyPr>
        <a:lstStyle/>
        <a:p>
          <a:pPr marL="0" lvl="0" indent="0" algn="l" defTabSz="844550">
            <a:lnSpc>
              <a:spcPct val="100000"/>
            </a:lnSpc>
            <a:spcBef>
              <a:spcPct val="0"/>
            </a:spcBef>
            <a:spcAft>
              <a:spcPct val="35000"/>
            </a:spcAft>
            <a:buNone/>
          </a:pPr>
          <a:r>
            <a:rPr lang="nl-NL" sz="1900" kern="1200" noProof="0" dirty="0"/>
            <a:t>VOORSTELLEN </a:t>
          </a:r>
        </a:p>
      </dsp:txBody>
      <dsp:txXfrm>
        <a:off x="778559" y="3164"/>
        <a:ext cx="4521025" cy="674077"/>
      </dsp:txXfrm>
    </dsp:sp>
    <dsp:sp modelId="{0F6BAAF8-CB60-4B3A-8B7F-F036077073E4}">
      <dsp:nvSpPr>
        <dsp:cNvPr id="0" name=""/>
        <dsp:cNvSpPr/>
      </dsp:nvSpPr>
      <dsp:spPr>
        <a:xfrm>
          <a:off x="0" y="845761"/>
          <a:ext cx="5299585" cy="674077"/>
        </a:xfrm>
        <a:prstGeom prst="roundRect">
          <a:avLst>
            <a:gd name="adj" fmla="val 10000"/>
          </a:avLst>
        </a:prstGeom>
        <a:solidFill>
          <a:schemeClr val="accent5">
            <a:hueOff val="-5330780"/>
            <a:satOff val="3030"/>
            <a:lumOff val="-2500"/>
            <a:alphaOff val="0"/>
          </a:schemeClr>
        </a:solidFill>
        <a:ln>
          <a:noFill/>
        </a:ln>
        <a:effectLst/>
      </dsp:spPr>
      <dsp:style>
        <a:lnRef idx="0">
          <a:scrgbClr r="0" g="0" b="0"/>
        </a:lnRef>
        <a:fillRef idx="1">
          <a:scrgbClr r="0" g="0" b="0"/>
        </a:fillRef>
        <a:effectRef idx="0">
          <a:scrgbClr r="0" g="0" b="0"/>
        </a:effectRef>
        <a:fontRef idx="minor"/>
      </dsp:style>
    </dsp:sp>
    <dsp:sp modelId="{BF46F64E-08D3-4401-971A-A37980929B2F}">
      <dsp:nvSpPr>
        <dsp:cNvPr id="0" name=""/>
        <dsp:cNvSpPr/>
      </dsp:nvSpPr>
      <dsp:spPr>
        <a:xfrm>
          <a:off x="203908" y="997428"/>
          <a:ext cx="370742" cy="3707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3FAF41-DF03-485F-8F06-C142970A5497}">
      <dsp:nvSpPr>
        <dsp:cNvPr id="0" name=""/>
        <dsp:cNvSpPr/>
      </dsp:nvSpPr>
      <dsp:spPr>
        <a:xfrm>
          <a:off x="778559" y="845761"/>
          <a:ext cx="4521025"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rtlCol="0" anchor="ctr" anchorCtr="0">
          <a:noAutofit/>
        </a:bodyPr>
        <a:lstStyle/>
        <a:p>
          <a:pPr marL="0" lvl="0" indent="0" algn="l" defTabSz="844550">
            <a:lnSpc>
              <a:spcPct val="100000"/>
            </a:lnSpc>
            <a:spcBef>
              <a:spcPct val="0"/>
            </a:spcBef>
            <a:spcAft>
              <a:spcPct val="35000"/>
            </a:spcAft>
            <a:buNone/>
          </a:pPr>
          <a:r>
            <a:rPr lang="nl-NL" sz="1900" kern="1200" noProof="0" dirty="0"/>
            <a:t>ACTUEEL</a:t>
          </a:r>
        </a:p>
      </dsp:txBody>
      <dsp:txXfrm>
        <a:off x="778559" y="845761"/>
        <a:ext cx="4521025" cy="674077"/>
      </dsp:txXfrm>
    </dsp:sp>
    <dsp:sp modelId="{AFB2F689-BE38-4D4D-BBC2-8CA8AEAAD3B8}">
      <dsp:nvSpPr>
        <dsp:cNvPr id="0" name=""/>
        <dsp:cNvSpPr/>
      </dsp:nvSpPr>
      <dsp:spPr>
        <a:xfrm>
          <a:off x="0" y="1688357"/>
          <a:ext cx="5299585" cy="674077"/>
        </a:xfrm>
        <a:prstGeom prst="roundRect">
          <a:avLst>
            <a:gd name="adj" fmla="val 10000"/>
          </a:avLst>
        </a:prstGeom>
        <a:solidFill>
          <a:schemeClr val="accent5">
            <a:hueOff val="-10661560"/>
            <a:satOff val="6060"/>
            <a:lumOff val="-5000"/>
            <a:alphaOff val="0"/>
          </a:schemeClr>
        </a:solidFill>
        <a:ln>
          <a:noFill/>
        </a:ln>
        <a:effectLst/>
      </dsp:spPr>
      <dsp:style>
        <a:lnRef idx="0">
          <a:scrgbClr r="0" g="0" b="0"/>
        </a:lnRef>
        <a:fillRef idx="1">
          <a:scrgbClr r="0" g="0" b="0"/>
        </a:fillRef>
        <a:effectRef idx="0">
          <a:scrgbClr r="0" g="0" b="0"/>
        </a:effectRef>
        <a:fontRef idx="minor"/>
      </dsp:style>
    </dsp:sp>
    <dsp:sp modelId="{37FC968D-54D8-4E5B-AA68-7BB356A0611B}">
      <dsp:nvSpPr>
        <dsp:cNvPr id="0" name=""/>
        <dsp:cNvSpPr/>
      </dsp:nvSpPr>
      <dsp:spPr>
        <a:xfrm>
          <a:off x="203908" y="1840024"/>
          <a:ext cx="370742" cy="37074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BA3BD0-B804-40ED-B730-B739330E1722}">
      <dsp:nvSpPr>
        <dsp:cNvPr id="0" name=""/>
        <dsp:cNvSpPr/>
      </dsp:nvSpPr>
      <dsp:spPr>
        <a:xfrm>
          <a:off x="778559" y="1688357"/>
          <a:ext cx="4521025"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rtlCol="0" anchor="ctr" anchorCtr="0">
          <a:noAutofit/>
        </a:bodyPr>
        <a:lstStyle/>
        <a:p>
          <a:pPr marL="0" lvl="0" indent="0" algn="l" defTabSz="844550">
            <a:lnSpc>
              <a:spcPct val="100000"/>
            </a:lnSpc>
            <a:spcBef>
              <a:spcPct val="0"/>
            </a:spcBef>
            <a:spcAft>
              <a:spcPct val="35000"/>
            </a:spcAft>
            <a:buNone/>
          </a:pPr>
          <a:r>
            <a:rPr lang="nl-NL" sz="1900" kern="1200" noProof="0" dirty="0"/>
            <a:t>WAT IS GEZONDE VOEDING?</a:t>
          </a:r>
        </a:p>
      </dsp:txBody>
      <dsp:txXfrm>
        <a:off x="778559" y="1688357"/>
        <a:ext cx="4521025" cy="674077"/>
      </dsp:txXfrm>
    </dsp:sp>
    <dsp:sp modelId="{E52C3D6A-03C9-4139-A05A-21F70FE7CEF7}">
      <dsp:nvSpPr>
        <dsp:cNvPr id="0" name=""/>
        <dsp:cNvSpPr/>
      </dsp:nvSpPr>
      <dsp:spPr>
        <a:xfrm>
          <a:off x="0" y="2530953"/>
          <a:ext cx="5299585" cy="674077"/>
        </a:xfrm>
        <a:prstGeom prst="roundRect">
          <a:avLst>
            <a:gd name="adj" fmla="val 10000"/>
          </a:avLst>
        </a:prstGeom>
        <a:solidFill>
          <a:schemeClr val="accent5">
            <a:hueOff val="-15992340"/>
            <a:satOff val="9089"/>
            <a:lumOff val="-7500"/>
            <a:alphaOff val="0"/>
          </a:schemeClr>
        </a:solidFill>
        <a:ln>
          <a:noFill/>
        </a:ln>
        <a:effectLst/>
      </dsp:spPr>
      <dsp:style>
        <a:lnRef idx="0">
          <a:scrgbClr r="0" g="0" b="0"/>
        </a:lnRef>
        <a:fillRef idx="1">
          <a:scrgbClr r="0" g="0" b="0"/>
        </a:fillRef>
        <a:effectRef idx="0">
          <a:scrgbClr r="0" g="0" b="0"/>
        </a:effectRef>
        <a:fontRef idx="minor"/>
      </dsp:style>
    </dsp:sp>
    <dsp:sp modelId="{46631B12-70AC-44FE-8E93-E2900507F024}">
      <dsp:nvSpPr>
        <dsp:cNvPr id="0" name=""/>
        <dsp:cNvSpPr/>
      </dsp:nvSpPr>
      <dsp:spPr>
        <a:xfrm>
          <a:off x="203908" y="2682621"/>
          <a:ext cx="370742" cy="3707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135770-E3A6-4619-B47E-061052F597AE}">
      <dsp:nvSpPr>
        <dsp:cNvPr id="0" name=""/>
        <dsp:cNvSpPr/>
      </dsp:nvSpPr>
      <dsp:spPr>
        <a:xfrm>
          <a:off x="778559" y="2530953"/>
          <a:ext cx="4521025"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rtlCol="0" anchor="ctr" anchorCtr="0">
          <a:noAutofit/>
        </a:bodyPr>
        <a:lstStyle/>
        <a:p>
          <a:pPr marL="0" lvl="0" indent="0" algn="l" defTabSz="844550">
            <a:lnSpc>
              <a:spcPct val="100000"/>
            </a:lnSpc>
            <a:spcBef>
              <a:spcPct val="0"/>
            </a:spcBef>
            <a:spcAft>
              <a:spcPct val="35000"/>
            </a:spcAft>
            <a:buNone/>
          </a:pPr>
          <a:r>
            <a:rPr lang="nl-NL" sz="1900" kern="1200" noProof="0" dirty="0"/>
            <a:t>TIPS EN TRICKS VOOR IN DE PRAKTIJK</a:t>
          </a:r>
        </a:p>
      </dsp:txBody>
      <dsp:txXfrm>
        <a:off x="778559" y="2530953"/>
        <a:ext cx="4521025" cy="674077"/>
      </dsp:txXfrm>
    </dsp:sp>
    <dsp:sp modelId="{EABE5987-F262-4F02-963A-3D1BB10E34A8}">
      <dsp:nvSpPr>
        <dsp:cNvPr id="0" name=""/>
        <dsp:cNvSpPr/>
      </dsp:nvSpPr>
      <dsp:spPr>
        <a:xfrm>
          <a:off x="0" y="3373550"/>
          <a:ext cx="5299585" cy="674077"/>
        </a:xfrm>
        <a:prstGeom prst="roundRect">
          <a:avLst>
            <a:gd name="adj" fmla="val 10000"/>
          </a:avLst>
        </a:prstGeom>
        <a:solidFill>
          <a:schemeClr val="accent5">
            <a:hueOff val="-21323121"/>
            <a:satOff val="12119"/>
            <a:lumOff val="-10000"/>
            <a:alphaOff val="0"/>
          </a:schemeClr>
        </a:solidFill>
        <a:ln>
          <a:noFill/>
        </a:ln>
        <a:effectLst/>
      </dsp:spPr>
      <dsp:style>
        <a:lnRef idx="0">
          <a:scrgbClr r="0" g="0" b="0"/>
        </a:lnRef>
        <a:fillRef idx="1">
          <a:scrgbClr r="0" g="0" b="0"/>
        </a:fillRef>
        <a:effectRef idx="0">
          <a:scrgbClr r="0" g="0" b="0"/>
        </a:effectRef>
        <a:fontRef idx="minor"/>
      </dsp:style>
    </dsp:sp>
    <dsp:sp modelId="{337B4107-2598-46DD-9C06-51F5077D176E}">
      <dsp:nvSpPr>
        <dsp:cNvPr id="0" name=""/>
        <dsp:cNvSpPr/>
      </dsp:nvSpPr>
      <dsp:spPr>
        <a:xfrm>
          <a:off x="203908" y="3525217"/>
          <a:ext cx="370742" cy="37074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84D9E7-1C7D-49EB-9E4C-E528561AA846}">
      <dsp:nvSpPr>
        <dsp:cNvPr id="0" name=""/>
        <dsp:cNvSpPr/>
      </dsp:nvSpPr>
      <dsp:spPr>
        <a:xfrm>
          <a:off x="778559" y="3373550"/>
          <a:ext cx="4521025"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rtlCol="0" anchor="ctr" anchorCtr="0">
          <a:noAutofit/>
        </a:bodyPr>
        <a:lstStyle/>
        <a:p>
          <a:pPr marL="0" lvl="0" indent="0" algn="l" defTabSz="844550">
            <a:lnSpc>
              <a:spcPct val="100000"/>
            </a:lnSpc>
            <a:spcBef>
              <a:spcPct val="0"/>
            </a:spcBef>
            <a:spcAft>
              <a:spcPct val="35000"/>
            </a:spcAft>
            <a:buNone/>
          </a:pPr>
          <a:r>
            <a:rPr lang="nl-NL" sz="1900" kern="1200" noProof="0" dirty="0"/>
            <a:t>AFSLUITING</a:t>
          </a:r>
        </a:p>
      </dsp:txBody>
      <dsp:txXfrm>
        <a:off x="778559" y="3373550"/>
        <a:ext cx="4521025" cy="674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66FA6-753F-4634-847C-3776E08D4B7E}">
      <dsp:nvSpPr>
        <dsp:cNvPr id="0" name=""/>
        <dsp:cNvSpPr/>
      </dsp:nvSpPr>
      <dsp:spPr>
        <a:xfrm>
          <a:off x="0" y="3164"/>
          <a:ext cx="5299585" cy="67407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4F75B-F23E-458D-8503-2D17FB11A702}">
      <dsp:nvSpPr>
        <dsp:cNvPr id="0" name=""/>
        <dsp:cNvSpPr/>
      </dsp:nvSpPr>
      <dsp:spPr>
        <a:xfrm>
          <a:off x="203908" y="154832"/>
          <a:ext cx="370742" cy="37074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3907AB-9FCD-4D59-B68F-4F73F035FE52}">
      <dsp:nvSpPr>
        <dsp:cNvPr id="0" name=""/>
        <dsp:cNvSpPr/>
      </dsp:nvSpPr>
      <dsp:spPr>
        <a:xfrm>
          <a:off x="778559" y="3164"/>
          <a:ext cx="4521025"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rtlCol="0" anchor="ctr" anchorCtr="0">
          <a:noAutofit/>
        </a:bodyPr>
        <a:lstStyle/>
        <a:p>
          <a:pPr marL="0" lvl="0" indent="0" algn="l" defTabSz="844550">
            <a:lnSpc>
              <a:spcPct val="100000"/>
            </a:lnSpc>
            <a:spcBef>
              <a:spcPct val="0"/>
            </a:spcBef>
            <a:spcAft>
              <a:spcPct val="35000"/>
            </a:spcAft>
            <a:buNone/>
          </a:pPr>
          <a:r>
            <a:rPr lang="nl-NL" sz="1900" kern="1200" noProof="0" dirty="0"/>
            <a:t>VOORSTELLEN </a:t>
          </a:r>
        </a:p>
      </dsp:txBody>
      <dsp:txXfrm>
        <a:off x="778559" y="3164"/>
        <a:ext cx="4521025" cy="674077"/>
      </dsp:txXfrm>
    </dsp:sp>
    <dsp:sp modelId="{0F6BAAF8-CB60-4B3A-8B7F-F036077073E4}">
      <dsp:nvSpPr>
        <dsp:cNvPr id="0" name=""/>
        <dsp:cNvSpPr/>
      </dsp:nvSpPr>
      <dsp:spPr>
        <a:xfrm>
          <a:off x="0" y="845761"/>
          <a:ext cx="5299585" cy="674077"/>
        </a:xfrm>
        <a:prstGeom prst="roundRect">
          <a:avLst>
            <a:gd name="adj" fmla="val 10000"/>
          </a:avLst>
        </a:prstGeom>
        <a:solidFill>
          <a:schemeClr val="accent5">
            <a:hueOff val="-5330780"/>
            <a:satOff val="3030"/>
            <a:lumOff val="-2500"/>
            <a:alphaOff val="0"/>
          </a:schemeClr>
        </a:solidFill>
        <a:ln>
          <a:noFill/>
        </a:ln>
        <a:effectLst/>
      </dsp:spPr>
      <dsp:style>
        <a:lnRef idx="0">
          <a:scrgbClr r="0" g="0" b="0"/>
        </a:lnRef>
        <a:fillRef idx="1">
          <a:scrgbClr r="0" g="0" b="0"/>
        </a:fillRef>
        <a:effectRef idx="0">
          <a:scrgbClr r="0" g="0" b="0"/>
        </a:effectRef>
        <a:fontRef idx="minor"/>
      </dsp:style>
    </dsp:sp>
    <dsp:sp modelId="{BF46F64E-08D3-4401-971A-A37980929B2F}">
      <dsp:nvSpPr>
        <dsp:cNvPr id="0" name=""/>
        <dsp:cNvSpPr/>
      </dsp:nvSpPr>
      <dsp:spPr>
        <a:xfrm>
          <a:off x="203908" y="997428"/>
          <a:ext cx="370742" cy="3707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3FAF41-DF03-485F-8F06-C142970A5497}">
      <dsp:nvSpPr>
        <dsp:cNvPr id="0" name=""/>
        <dsp:cNvSpPr/>
      </dsp:nvSpPr>
      <dsp:spPr>
        <a:xfrm>
          <a:off x="778559" y="845761"/>
          <a:ext cx="4521025"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rtlCol="0" anchor="ctr" anchorCtr="0">
          <a:noAutofit/>
        </a:bodyPr>
        <a:lstStyle/>
        <a:p>
          <a:pPr marL="0" lvl="0" indent="0" algn="l" defTabSz="844550">
            <a:lnSpc>
              <a:spcPct val="100000"/>
            </a:lnSpc>
            <a:spcBef>
              <a:spcPct val="0"/>
            </a:spcBef>
            <a:spcAft>
              <a:spcPct val="35000"/>
            </a:spcAft>
            <a:buNone/>
          </a:pPr>
          <a:r>
            <a:rPr lang="nl-NL" sz="1900" kern="1200" noProof="0" dirty="0"/>
            <a:t>ACTUEEL</a:t>
          </a:r>
        </a:p>
      </dsp:txBody>
      <dsp:txXfrm>
        <a:off x="778559" y="845761"/>
        <a:ext cx="4521025" cy="674077"/>
      </dsp:txXfrm>
    </dsp:sp>
    <dsp:sp modelId="{AFB2F689-BE38-4D4D-BBC2-8CA8AEAAD3B8}">
      <dsp:nvSpPr>
        <dsp:cNvPr id="0" name=""/>
        <dsp:cNvSpPr/>
      </dsp:nvSpPr>
      <dsp:spPr>
        <a:xfrm>
          <a:off x="0" y="1688357"/>
          <a:ext cx="5299585" cy="674077"/>
        </a:xfrm>
        <a:prstGeom prst="roundRect">
          <a:avLst>
            <a:gd name="adj" fmla="val 10000"/>
          </a:avLst>
        </a:prstGeom>
        <a:solidFill>
          <a:schemeClr val="accent5">
            <a:hueOff val="-10661560"/>
            <a:satOff val="6060"/>
            <a:lumOff val="-5000"/>
            <a:alphaOff val="0"/>
          </a:schemeClr>
        </a:solidFill>
        <a:ln>
          <a:noFill/>
        </a:ln>
        <a:effectLst/>
      </dsp:spPr>
      <dsp:style>
        <a:lnRef idx="0">
          <a:scrgbClr r="0" g="0" b="0"/>
        </a:lnRef>
        <a:fillRef idx="1">
          <a:scrgbClr r="0" g="0" b="0"/>
        </a:fillRef>
        <a:effectRef idx="0">
          <a:scrgbClr r="0" g="0" b="0"/>
        </a:effectRef>
        <a:fontRef idx="minor"/>
      </dsp:style>
    </dsp:sp>
    <dsp:sp modelId="{37FC968D-54D8-4E5B-AA68-7BB356A0611B}">
      <dsp:nvSpPr>
        <dsp:cNvPr id="0" name=""/>
        <dsp:cNvSpPr/>
      </dsp:nvSpPr>
      <dsp:spPr>
        <a:xfrm>
          <a:off x="203908" y="1840024"/>
          <a:ext cx="370742" cy="37074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BA3BD0-B804-40ED-B730-B739330E1722}">
      <dsp:nvSpPr>
        <dsp:cNvPr id="0" name=""/>
        <dsp:cNvSpPr/>
      </dsp:nvSpPr>
      <dsp:spPr>
        <a:xfrm>
          <a:off x="778559" y="1688357"/>
          <a:ext cx="4521025"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rtlCol="0" anchor="ctr" anchorCtr="0">
          <a:noAutofit/>
        </a:bodyPr>
        <a:lstStyle/>
        <a:p>
          <a:pPr marL="0" lvl="0" indent="0" algn="l" defTabSz="844550">
            <a:lnSpc>
              <a:spcPct val="100000"/>
            </a:lnSpc>
            <a:spcBef>
              <a:spcPct val="0"/>
            </a:spcBef>
            <a:spcAft>
              <a:spcPct val="35000"/>
            </a:spcAft>
            <a:buNone/>
          </a:pPr>
          <a:r>
            <a:rPr lang="nl-NL" sz="1900" kern="1200" noProof="0" dirty="0"/>
            <a:t>WAT IS GEZONDE VOEDING?</a:t>
          </a:r>
        </a:p>
      </dsp:txBody>
      <dsp:txXfrm>
        <a:off x="778559" y="1688357"/>
        <a:ext cx="4521025" cy="674077"/>
      </dsp:txXfrm>
    </dsp:sp>
    <dsp:sp modelId="{E52C3D6A-03C9-4139-A05A-21F70FE7CEF7}">
      <dsp:nvSpPr>
        <dsp:cNvPr id="0" name=""/>
        <dsp:cNvSpPr/>
      </dsp:nvSpPr>
      <dsp:spPr>
        <a:xfrm>
          <a:off x="0" y="2530953"/>
          <a:ext cx="5299585" cy="674077"/>
        </a:xfrm>
        <a:prstGeom prst="roundRect">
          <a:avLst>
            <a:gd name="adj" fmla="val 10000"/>
          </a:avLst>
        </a:prstGeom>
        <a:solidFill>
          <a:schemeClr val="accent5">
            <a:hueOff val="-15992340"/>
            <a:satOff val="9089"/>
            <a:lumOff val="-7500"/>
            <a:alphaOff val="0"/>
          </a:schemeClr>
        </a:solidFill>
        <a:ln>
          <a:noFill/>
        </a:ln>
        <a:effectLst/>
      </dsp:spPr>
      <dsp:style>
        <a:lnRef idx="0">
          <a:scrgbClr r="0" g="0" b="0"/>
        </a:lnRef>
        <a:fillRef idx="1">
          <a:scrgbClr r="0" g="0" b="0"/>
        </a:fillRef>
        <a:effectRef idx="0">
          <a:scrgbClr r="0" g="0" b="0"/>
        </a:effectRef>
        <a:fontRef idx="minor"/>
      </dsp:style>
    </dsp:sp>
    <dsp:sp modelId="{46631B12-70AC-44FE-8E93-E2900507F024}">
      <dsp:nvSpPr>
        <dsp:cNvPr id="0" name=""/>
        <dsp:cNvSpPr/>
      </dsp:nvSpPr>
      <dsp:spPr>
        <a:xfrm>
          <a:off x="203908" y="2682621"/>
          <a:ext cx="370742" cy="3707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135770-E3A6-4619-B47E-061052F597AE}">
      <dsp:nvSpPr>
        <dsp:cNvPr id="0" name=""/>
        <dsp:cNvSpPr/>
      </dsp:nvSpPr>
      <dsp:spPr>
        <a:xfrm>
          <a:off x="778559" y="2530953"/>
          <a:ext cx="4521025"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rtlCol="0" anchor="ctr" anchorCtr="0">
          <a:noAutofit/>
        </a:bodyPr>
        <a:lstStyle/>
        <a:p>
          <a:pPr marL="0" lvl="0" indent="0" algn="l" defTabSz="844550">
            <a:lnSpc>
              <a:spcPct val="100000"/>
            </a:lnSpc>
            <a:spcBef>
              <a:spcPct val="0"/>
            </a:spcBef>
            <a:spcAft>
              <a:spcPct val="35000"/>
            </a:spcAft>
            <a:buNone/>
          </a:pPr>
          <a:r>
            <a:rPr lang="nl-NL" sz="1900" kern="1200" noProof="0" dirty="0"/>
            <a:t>TIPS EN TRICKS VOOR IN DE PRAKTIJK</a:t>
          </a:r>
        </a:p>
      </dsp:txBody>
      <dsp:txXfrm>
        <a:off x="778559" y="2530953"/>
        <a:ext cx="4521025" cy="674077"/>
      </dsp:txXfrm>
    </dsp:sp>
    <dsp:sp modelId="{EABE5987-F262-4F02-963A-3D1BB10E34A8}">
      <dsp:nvSpPr>
        <dsp:cNvPr id="0" name=""/>
        <dsp:cNvSpPr/>
      </dsp:nvSpPr>
      <dsp:spPr>
        <a:xfrm>
          <a:off x="0" y="3373550"/>
          <a:ext cx="5299585" cy="674077"/>
        </a:xfrm>
        <a:prstGeom prst="roundRect">
          <a:avLst>
            <a:gd name="adj" fmla="val 10000"/>
          </a:avLst>
        </a:prstGeom>
        <a:solidFill>
          <a:schemeClr val="accent5">
            <a:hueOff val="-21323121"/>
            <a:satOff val="12119"/>
            <a:lumOff val="-10000"/>
            <a:alphaOff val="0"/>
          </a:schemeClr>
        </a:solidFill>
        <a:ln>
          <a:noFill/>
        </a:ln>
        <a:effectLst/>
      </dsp:spPr>
      <dsp:style>
        <a:lnRef idx="0">
          <a:scrgbClr r="0" g="0" b="0"/>
        </a:lnRef>
        <a:fillRef idx="1">
          <a:scrgbClr r="0" g="0" b="0"/>
        </a:fillRef>
        <a:effectRef idx="0">
          <a:scrgbClr r="0" g="0" b="0"/>
        </a:effectRef>
        <a:fontRef idx="minor"/>
      </dsp:style>
    </dsp:sp>
    <dsp:sp modelId="{337B4107-2598-46DD-9C06-51F5077D176E}">
      <dsp:nvSpPr>
        <dsp:cNvPr id="0" name=""/>
        <dsp:cNvSpPr/>
      </dsp:nvSpPr>
      <dsp:spPr>
        <a:xfrm>
          <a:off x="203908" y="3525217"/>
          <a:ext cx="370742" cy="37074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84D9E7-1C7D-49EB-9E4C-E528561AA846}">
      <dsp:nvSpPr>
        <dsp:cNvPr id="0" name=""/>
        <dsp:cNvSpPr/>
      </dsp:nvSpPr>
      <dsp:spPr>
        <a:xfrm>
          <a:off x="778559" y="3373550"/>
          <a:ext cx="4521025"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rtlCol="0" anchor="ctr" anchorCtr="0">
          <a:noAutofit/>
        </a:bodyPr>
        <a:lstStyle/>
        <a:p>
          <a:pPr marL="0" lvl="0" indent="0" algn="l" defTabSz="844550">
            <a:lnSpc>
              <a:spcPct val="100000"/>
            </a:lnSpc>
            <a:spcBef>
              <a:spcPct val="0"/>
            </a:spcBef>
            <a:spcAft>
              <a:spcPct val="35000"/>
            </a:spcAft>
            <a:buNone/>
          </a:pPr>
          <a:r>
            <a:rPr lang="nl-NL" sz="1900" kern="1200" noProof="0" dirty="0"/>
            <a:t>AFSLUITING</a:t>
          </a:r>
        </a:p>
      </dsp:txBody>
      <dsp:txXfrm>
        <a:off x="778559" y="3373550"/>
        <a:ext cx="4521025" cy="674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66FA6-753F-4634-847C-3776E08D4B7E}">
      <dsp:nvSpPr>
        <dsp:cNvPr id="0" name=""/>
        <dsp:cNvSpPr/>
      </dsp:nvSpPr>
      <dsp:spPr>
        <a:xfrm>
          <a:off x="0" y="3164"/>
          <a:ext cx="5299585" cy="67407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4F75B-F23E-458D-8503-2D17FB11A702}">
      <dsp:nvSpPr>
        <dsp:cNvPr id="0" name=""/>
        <dsp:cNvSpPr/>
      </dsp:nvSpPr>
      <dsp:spPr>
        <a:xfrm>
          <a:off x="203908" y="154832"/>
          <a:ext cx="370742" cy="37074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3907AB-9FCD-4D59-B68F-4F73F035FE52}">
      <dsp:nvSpPr>
        <dsp:cNvPr id="0" name=""/>
        <dsp:cNvSpPr/>
      </dsp:nvSpPr>
      <dsp:spPr>
        <a:xfrm>
          <a:off x="778559" y="3164"/>
          <a:ext cx="4521025"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rtlCol="0" anchor="ctr" anchorCtr="0">
          <a:noAutofit/>
        </a:bodyPr>
        <a:lstStyle/>
        <a:p>
          <a:pPr marL="0" lvl="0" indent="0" algn="l" defTabSz="844550">
            <a:lnSpc>
              <a:spcPct val="100000"/>
            </a:lnSpc>
            <a:spcBef>
              <a:spcPct val="0"/>
            </a:spcBef>
            <a:spcAft>
              <a:spcPct val="35000"/>
            </a:spcAft>
            <a:buNone/>
          </a:pPr>
          <a:r>
            <a:rPr lang="nl-NL" sz="1900" kern="1200" noProof="0" dirty="0"/>
            <a:t>VOORSTELLEN </a:t>
          </a:r>
        </a:p>
      </dsp:txBody>
      <dsp:txXfrm>
        <a:off x="778559" y="3164"/>
        <a:ext cx="4521025" cy="674077"/>
      </dsp:txXfrm>
    </dsp:sp>
    <dsp:sp modelId="{0F6BAAF8-CB60-4B3A-8B7F-F036077073E4}">
      <dsp:nvSpPr>
        <dsp:cNvPr id="0" name=""/>
        <dsp:cNvSpPr/>
      </dsp:nvSpPr>
      <dsp:spPr>
        <a:xfrm>
          <a:off x="0" y="872798"/>
          <a:ext cx="5299585" cy="674077"/>
        </a:xfrm>
        <a:prstGeom prst="roundRect">
          <a:avLst>
            <a:gd name="adj" fmla="val 10000"/>
          </a:avLst>
        </a:prstGeom>
        <a:solidFill>
          <a:schemeClr val="accent5">
            <a:hueOff val="-5330780"/>
            <a:satOff val="3030"/>
            <a:lumOff val="-2500"/>
            <a:alphaOff val="0"/>
          </a:schemeClr>
        </a:solidFill>
        <a:ln>
          <a:noFill/>
        </a:ln>
        <a:effectLst/>
      </dsp:spPr>
      <dsp:style>
        <a:lnRef idx="0">
          <a:scrgbClr r="0" g="0" b="0"/>
        </a:lnRef>
        <a:fillRef idx="1">
          <a:scrgbClr r="0" g="0" b="0"/>
        </a:fillRef>
        <a:effectRef idx="0">
          <a:scrgbClr r="0" g="0" b="0"/>
        </a:effectRef>
        <a:fontRef idx="minor"/>
      </dsp:style>
    </dsp:sp>
    <dsp:sp modelId="{BF46F64E-08D3-4401-971A-A37980929B2F}">
      <dsp:nvSpPr>
        <dsp:cNvPr id="0" name=""/>
        <dsp:cNvSpPr/>
      </dsp:nvSpPr>
      <dsp:spPr>
        <a:xfrm>
          <a:off x="203908" y="997428"/>
          <a:ext cx="370742" cy="3707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3FAF41-DF03-485F-8F06-C142970A5497}">
      <dsp:nvSpPr>
        <dsp:cNvPr id="0" name=""/>
        <dsp:cNvSpPr/>
      </dsp:nvSpPr>
      <dsp:spPr>
        <a:xfrm>
          <a:off x="778559" y="845761"/>
          <a:ext cx="4521025"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rtlCol="0" anchor="ctr" anchorCtr="0">
          <a:noAutofit/>
        </a:bodyPr>
        <a:lstStyle/>
        <a:p>
          <a:pPr marL="0" lvl="0" indent="0" algn="l" defTabSz="844550">
            <a:lnSpc>
              <a:spcPct val="100000"/>
            </a:lnSpc>
            <a:spcBef>
              <a:spcPct val="0"/>
            </a:spcBef>
            <a:spcAft>
              <a:spcPct val="35000"/>
            </a:spcAft>
            <a:buNone/>
          </a:pPr>
          <a:r>
            <a:rPr lang="nl-NL" sz="1900" kern="1200" noProof="0" dirty="0"/>
            <a:t>ACTUEEL</a:t>
          </a:r>
        </a:p>
      </dsp:txBody>
      <dsp:txXfrm>
        <a:off x="778559" y="845761"/>
        <a:ext cx="4521025" cy="674077"/>
      </dsp:txXfrm>
    </dsp:sp>
    <dsp:sp modelId="{AFB2F689-BE38-4D4D-BBC2-8CA8AEAAD3B8}">
      <dsp:nvSpPr>
        <dsp:cNvPr id="0" name=""/>
        <dsp:cNvSpPr/>
      </dsp:nvSpPr>
      <dsp:spPr>
        <a:xfrm>
          <a:off x="0" y="1688357"/>
          <a:ext cx="5299585" cy="674077"/>
        </a:xfrm>
        <a:prstGeom prst="roundRect">
          <a:avLst>
            <a:gd name="adj" fmla="val 10000"/>
          </a:avLst>
        </a:prstGeom>
        <a:solidFill>
          <a:schemeClr val="accent5">
            <a:hueOff val="-10661560"/>
            <a:satOff val="6060"/>
            <a:lumOff val="-5000"/>
            <a:alphaOff val="0"/>
          </a:schemeClr>
        </a:solidFill>
        <a:ln>
          <a:noFill/>
        </a:ln>
        <a:effectLst/>
      </dsp:spPr>
      <dsp:style>
        <a:lnRef idx="0">
          <a:scrgbClr r="0" g="0" b="0"/>
        </a:lnRef>
        <a:fillRef idx="1">
          <a:scrgbClr r="0" g="0" b="0"/>
        </a:fillRef>
        <a:effectRef idx="0">
          <a:scrgbClr r="0" g="0" b="0"/>
        </a:effectRef>
        <a:fontRef idx="minor"/>
      </dsp:style>
    </dsp:sp>
    <dsp:sp modelId="{37FC968D-54D8-4E5B-AA68-7BB356A0611B}">
      <dsp:nvSpPr>
        <dsp:cNvPr id="0" name=""/>
        <dsp:cNvSpPr/>
      </dsp:nvSpPr>
      <dsp:spPr>
        <a:xfrm>
          <a:off x="203908" y="1840024"/>
          <a:ext cx="370742" cy="37074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BA3BD0-B804-40ED-B730-B739330E1722}">
      <dsp:nvSpPr>
        <dsp:cNvPr id="0" name=""/>
        <dsp:cNvSpPr/>
      </dsp:nvSpPr>
      <dsp:spPr>
        <a:xfrm>
          <a:off x="778559" y="1688357"/>
          <a:ext cx="4521025"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rtlCol="0" anchor="ctr" anchorCtr="0">
          <a:noAutofit/>
        </a:bodyPr>
        <a:lstStyle/>
        <a:p>
          <a:pPr marL="0" lvl="0" indent="0" algn="l" defTabSz="844550">
            <a:lnSpc>
              <a:spcPct val="100000"/>
            </a:lnSpc>
            <a:spcBef>
              <a:spcPct val="0"/>
            </a:spcBef>
            <a:spcAft>
              <a:spcPct val="35000"/>
            </a:spcAft>
            <a:buNone/>
          </a:pPr>
          <a:r>
            <a:rPr lang="nl-NL" sz="1900" kern="1200" noProof="0" dirty="0"/>
            <a:t>WAT IS GEZONDE VOEDING?</a:t>
          </a:r>
        </a:p>
      </dsp:txBody>
      <dsp:txXfrm>
        <a:off x="778559" y="1688357"/>
        <a:ext cx="4521025" cy="674077"/>
      </dsp:txXfrm>
    </dsp:sp>
    <dsp:sp modelId="{E52C3D6A-03C9-4139-A05A-21F70FE7CEF7}">
      <dsp:nvSpPr>
        <dsp:cNvPr id="0" name=""/>
        <dsp:cNvSpPr/>
      </dsp:nvSpPr>
      <dsp:spPr>
        <a:xfrm>
          <a:off x="0" y="2530953"/>
          <a:ext cx="5299585" cy="674077"/>
        </a:xfrm>
        <a:prstGeom prst="roundRect">
          <a:avLst>
            <a:gd name="adj" fmla="val 10000"/>
          </a:avLst>
        </a:prstGeom>
        <a:solidFill>
          <a:schemeClr val="accent5">
            <a:hueOff val="-15992340"/>
            <a:satOff val="9089"/>
            <a:lumOff val="-7500"/>
            <a:alphaOff val="0"/>
          </a:schemeClr>
        </a:solidFill>
        <a:ln>
          <a:noFill/>
        </a:ln>
        <a:effectLst/>
      </dsp:spPr>
      <dsp:style>
        <a:lnRef idx="0">
          <a:scrgbClr r="0" g="0" b="0"/>
        </a:lnRef>
        <a:fillRef idx="1">
          <a:scrgbClr r="0" g="0" b="0"/>
        </a:fillRef>
        <a:effectRef idx="0">
          <a:scrgbClr r="0" g="0" b="0"/>
        </a:effectRef>
        <a:fontRef idx="minor"/>
      </dsp:style>
    </dsp:sp>
    <dsp:sp modelId="{46631B12-70AC-44FE-8E93-E2900507F024}">
      <dsp:nvSpPr>
        <dsp:cNvPr id="0" name=""/>
        <dsp:cNvSpPr/>
      </dsp:nvSpPr>
      <dsp:spPr>
        <a:xfrm>
          <a:off x="203908" y="2682621"/>
          <a:ext cx="370742" cy="3707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135770-E3A6-4619-B47E-061052F597AE}">
      <dsp:nvSpPr>
        <dsp:cNvPr id="0" name=""/>
        <dsp:cNvSpPr/>
      </dsp:nvSpPr>
      <dsp:spPr>
        <a:xfrm>
          <a:off x="778559" y="2530953"/>
          <a:ext cx="4521025"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rtlCol="0" anchor="ctr" anchorCtr="0">
          <a:noAutofit/>
        </a:bodyPr>
        <a:lstStyle/>
        <a:p>
          <a:pPr marL="0" lvl="0" indent="0" algn="l" defTabSz="844550">
            <a:lnSpc>
              <a:spcPct val="100000"/>
            </a:lnSpc>
            <a:spcBef>
              <a:spcPct val="0"/>
            </a:spcBef>
            <a:spcAft>
              <a:spcPct val="35000"/>
            </a:spcAft>
            <a:buNone/>
          </a:pPr>
          <a:r>
            <a:rPr lang="nl-NL" sz="1900" kern="1200" noProof="0" dirty="0"/>
            <a:t>TIPS EN TRICKS VOOR IN DE PRAKTIJK</a:t>
          </a:r>
        </a:p>
      </dsp:txBody>
      <dsp:txXfrm>
        <a:off x="778559" y="2530953"/>
        <a:ext cx="4521025" cy="674077"/>
      </dsp:txXfrm>
    </dsp:sp>
    <dsp:sp modelId="{EABE5987-F262-4F02-963A-3D1BB10E34A8}">
      <dsp:nvSpPr>
        <dsp:cNvPr id="0" name=""/>
        <dsp:cNvSpPr/>
      </dsp:nvSpPr>
      <dsp:spPr>
        <a:xfrm>
          <a:off x="0" y="3373550"/>
          <a:ext cx="5299585" cy="674077"/>
        </a:xfrm>
        <a:prstGeom prst="roundRect">
          <a:avLst>
            <a:gd name="adj" fmla="val 10000"/>
          </a:avLst>
        </a:prstGeom>
        <a:solidFill>
          <a:schemeClr val="accent5">
            <a:hueOff val="-21323121"/>
            <a:satOff val="12119"/>
            <a:lumOff val="-10000"/>
            <a:alphaOff val="0"/>
          </a:schemeClr>
        </a:solidFill>
        <a:ln>
          <a:noFill/>
        </a:ln>
        <a:effectLst/>
      </dsp:spPr>
      <dsp:style>
        <a:lnRef idx="0">
          <a:scrgbClr r="0" g="0" b="0"/>
        </a:lnRef>
        <a:fillRef idx="1">
          <a:scrgbClr r="0" g="0" b="0"/>
        </a:fillRef>
        <a:effectRef idx="0">
          <a:scrgbClr r="0" g="0" b="0"/>
        </a:effectRef>
        <a:fontRef idx="minor"/>
      </dsp:style>
    </dsp:sp>
    <dsp:sp modelId="{337B4107-2598-46DD-9C06-51F5077D176E}">
      <dsp:nvSpPr>
        <dsp:cNvPr id="0" name=""/>
        <dsp:cNvSpPr/>
      </dsp:nvSpPr>
      <dsp:spPr>
        <a:xfrm>
          <a:off x="203908" y="3525217"/>
          <a:ext cx="370742" cy="37074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84D9E7-1C7D-49EB-9E4C-E528561AA846}">
      <dsp:nvSpPr>
        <dsp:cNvPr id="0" name=""/>
        <dsp:cNvSpPr/>
      </dsp:nvSpPr>
      <dsp:spPr>
        <a:xfrm>
          <a:off x="778559" y="3373550"/>
          <a:ext cx="4521025"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rtlCol="0" anchor="ctr" anchorCtr="0">
          <a:noAutofit/>
        </a:bodyPr>
        <a:lstStyle/>
        <a:p>
          <a:pPr marL="0" lvl="0" indent="0" algn="l" defTabSz="844550">
            <a:lnSpc>
              <a:spcPct val="100000"/>
            </a:lnSpc>
            <a:spcBef>
              <a:spcPct val="0"/>
            </a:spcBef>
            <a:spcAft>
              <a:spcPct val="35000"/>
            </a:spcAft>
            <a:buNone/>
          </a:pPr>
          <a:r>
            <a:rPr lang="nl-NL" sz="1900" kern="1200" noProof="0" dirty="0"/>
            <a:t>AFSLUITING</a:t>
          </a:r>
        </a:p>
      </dsp:txBody>
      <dsp:txXfrm>
        <a:off x="778559" y="3373550"/>
        <a:ext cx="4521025" cy="6740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F728F-8855-4634-B7C2-7E105384DE55}">
      <dsp:nvSpPr>
        <dsp:cNvPr id="0" name=""/>
        <dsp:cNvSpPr/>
      </dsp:nvSpPr>
      <dsp:spPr>
        <a:xfrm>
          <a:off x="0" y="4365"/>
          <a:ext cx="6572250" cy="929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B4412A-1A3C-4B81-899B-47DB1C3755F3}">
      <dsp:nvSpPr>
        <dsp:cNvPr id="0" name=""/>
        <dsp:cNvSpPr/>
      </dsp:nvSpPr>
      <dsp:spPr>
        <a:xfrm>
          <a:off x="281288" y="213588"/>
          <a:ext cx="511432" cy="5114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4CA67B-83FC-4ABB-871E-A14224D2A3DD}">
      <dsp:nvSpPr>
        <dsp:cNvPr id="0" name=""/>
        <dsp:cNvSpPr/>
      </dsp:nvSpPr>
      <dsp:spPr>
        <a:xfrm>
          <a:off x="1074009" y="4365"/>
          <a:ext cx="2957512" cy="92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12" tIns="98412" rIns="98412" bIns="98412" numCol="1" spcCol="1270" anchor="ctr" anchorCtr="0">
          <a:noAutofit/>
        </a:bodyPr>
        <a:lstStyle/>
        <a:p>
          <a:pPr marL="0" lvl="0" indent="0" algn="l" defTabSz="800100">
            <a:lnSpc>
              <a:spcPct val="90000"/>
            </a:lnSpc>
            <a:spcBef>
              <a:spcPct val="0"/>
            </a:spcBef>
            <a:spcAft>
              <a:spcPct val="35000"/>
            </a:spcAft>
            <a:buNone/>
          </a:pPr>
          <a:r>
            <a:rPr lang="nl-NL" sz="1800" kern="1200"/>
            <a:t>Een kind van 4 tm 8 jaar: </a:t>
          </a:r>
          <a:endParaRPr lang="en-US" sz="1800" kern="1200"/>
        </a:p>
      </dsp:txBody>
      <dsp:txXfrm>
        <a:off x="1074009" y="4365"/>
        <a:ext cx="2957512" cy="929878"/>
      </dsp:txXfrm>
    </dsp:sp>
    <dsp:sp modelId="{B00E3FF7-AE03-49D0-AC05-AC922526F12A}">
      <dsp:nvSpPr>
        <dsp:cNvPr id="0" name=""/>
        <dsp:cNvSpPr/>
      </dsp:nvSpPr>
      <dsp:spPr>
        <a:xfrm>
          <a:off x="4031521" y="4365"/>
          <a:ext cx="2540728" cy="92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12" tIns="98412" rIns="98412" bIns="98412" numCol="1" spcCol="1270" anchor="ctr" anchorCtr="0">
          <a:noAutofit/>
        </a:bodyPr>
        <a:lstStyle/>
        <a:p>
          <a:pPr marL="0" lvl="0" indent="0" algn="l" defTabSz="622300">
            <a:lnSpc>
              <a:spcPct val="90000"/>
            </a:lnSpc>
            <a:spcBef>
              <a:spcPct val="0"/>
            </a:spcBef>
            <a:spcAft>
              <a:spcPct val="35000"/>
            </a:spcAft>
            <a:buNone/>
          </a:pPr>
          <a:r>
            <a:rPr lang="nl-NL" sz="1400" kern="1200"/>
            <a:t>ongeveer 2 tot 4 sneetjes</a:t>
          </a:r>
          <a:endParaRPr lang="en-US" sz="1400" kern="1200"/>
        </a:p>
        <a:p>
          <a:pPr marL="0" lvl="0" indent="0" algn="l" defTabSz="622300">
            <a:lnSpc>
              <a:spcPct val="90000"/>
            </a:lnSpc>
            <a:spcBef>
              <a:spcPct val="0"/>
            </a:spcBef>
            <a:spcAft>
              <a:spcPct val="35000"/>
            </a:spcAft>
            <a:buNone/>
          </a:pPr>
          <a:r>
            <a:rPr lang="nl-NL" sz="1400" kern="1200"/>
            <a:t>1,5 stuk fruit</a:t>
          </a:r>
          <a:endParaRPr lang="en-US" sz="1400" kern="1200"/>
        </a:p>
        <a:p>
          <a:pPr marL="0" lvl="0" indent="0" algn="l" defTabSz="622300">
            <a:lnSpc>
              <a:spcPct val="90000"/>
            </a:lnSpc>
            <a:spcBef>
              <a:spcPct val="0"/>
            </a:spcBef>
            <a:spcAft>
              <a:spcPct val="35000"/>
            </a:spcAft>
            <a:buNone/>
          </a:pPr>
          <a:r>
            <a:rPr lang="nl-NL" sz="1400" kern="1200"/>
            <a:t>2 à 3 opscheplepels groente</a:t>
          </a:r>
          <a:endParaRPr lang="en-US" sz="1400" kern="1200"/>
        </a:p>
      </dsp:txBody>
      <dsp:txXfrm>
        <a:off x="4031521" y="4365"/>
        <a:ext cx="2540728" cy="929878"/>
      </dsp:txXfrm>
    </dsp:sp>
    <dsp:sp modelId="{079749A6-0082-46CA-A961-D359CB778F18}">
      <dsp:nvSpPr>
        <dsp:cNvPr id="0" name=""/>
        <dsp:cNvSpPr/>
      </dsp:nvSpPr>
      <dsp:spPr>
        <a:xfrm>
          <a:off x="0" y="1166713"/>
          <a:ext cx="6572250" cy="929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5EE615-D819-4E46-B233-F5E7A4853FA3}">
      <dsp:nvSpPr>
        <dsp:cNvPr id="0" name=""/>
        <dsp:cNvSpPr/>
      </dsp:nvSpPr>
      <dsp:spPr>
        <a:xfrm>
          <a:off x="281288" y="1375935"/>
          <a:ext cx="511432" cy="5114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98243F-855B-41E4-84DD-469BB25CCDFD}">
      <dsp:nvSpPr>
        <dsp:cNvPr id="0" name=""/>
        <dsp:cNvSpPr/>
      </dsp:nvSpPr>
      <dsp:spPr>
        <a:xfrm>
          <a:off x="1074009" y="1166713"/>
          <a:ext cx="2957512" cy="92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12" tIns="98412" rIns="98412" bIns="98412" numCol="1" spcCol="1270" anchor="ctr" anchorCtr="0">
          <a:noAutofit/>
        </a:bodyPr>
        <a:lstStyle/>
        <a:p>
          <a:pPr marL="0" lvl="0" indent="0" algn="l" defTabSz="800100">
            <a:lnSpc>
              <a:spcPct val="90000"/>
            </a:lnSpc>
            <a:spcBef>
              <a:spcPct val="0"/>
            </a:spcBef>
            <a:spcAft>
              <a:spcPct val="35000"/>
            </a:spcAft>
            <a:buNone/>
          </a:pPr>
          <a:r>
            <a:rPr lang="nl-NL" sz="1800" kern="1200"/>
            <a:t>Een kind van 9 tm 13 jaar</a:t>
          </a:r>
          <a:endParaRPr lang="en-US" sz="1800" kern="1200"/>
        </a:p>
      </dsp:txBody>
      <dsp:txXfrm>
        <a:off x="1074009" y="1166713"/>
        <a:ext cx="2957512" cy="929878"/>
      </dsp:txXfrm>
    </dsp:sp>
    <dsp:sp modelId="{9BFF3812-6DA9-4F6B-9893-F6BD55BB272B}">
      <dsp:nvSpPr>
        <dsp:cNvPr id="0" name=""/>
        <dsp:cNvSpPr/>
      </dsp:nvSpPr>
      <dsp:spPr>
        <a:xfrm>
          <a:off x="4031521" y="1166713"/>
          <a:ext cx="2540728" cy="92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12" tIns="98412" rIns="98412" bIns="98412" numCol="1" spcCol="1270" anchor="ctr" anchorCtr="0">
          <a:noAutofit/>
        </a:bodyPr>
        <a:lstStyle/>
        <a:p>
          <a:pPr marL="0" lvl="0" indent="0" algn="l" defTabSz="622300">
            <a:lnSpc>
              <a:spcPct val="90000"/>
            </a:lnSpc>
            <a:spcBef>
              <a:spcPct val="0"/>
            </a:spcBef>
            <a:spcAft>
              <a:spcPct val="35000"/>
            </a:spcAft>
            <a:buNone/>
          </a:pPr>
          <a:r>
            <a:rPr lang="nl-NL" sz="1400" kern="1200"/>
            <a:t>ongeveer 3 tot 6 sneetjes</a:t>
          </a:r>
          <a:endParaRPr lang="en-US" sz="1400" kern="1200"/>
        </a:p>
        <a:p>
          <a:pPr marL="0" lvl="0" indent="0" algn="l" defTabSz="622300">
            <a:lnSpc>
              <a:spcPct val="90000"/>
            </a:lnSpc>
            <a:spcBef>
              <a:spcPct val="0"/>
            </a:spcBef>
            <a:spcAft>
              <a:spcPct val="35000"/>
            </a:spcAft>
            <a:buNone/>
          </a:pPr>
          <a:r>
            <a:rPr lang="nl-NL" sz="1400" kern="1200"/>
            <a:t>2 stuks fruit</a:t>
          </a:r>
          <a:endParaRPr lang="en-US" sz="1400" kern="1200"/>
        </a:p>
        <a:p>
          <a:pPr marL="0" lvl="0" indent="0" algn="l" defTabSz="622300">
            <a:lnSpc>
              <a:spcPct val="90000"/>
            </a:lnSpc>
            <a:spcBef>
              <a:spcPct val="0"/>
            </a:spcBef>
            <a:spcAft>
              <a:spcPct val="35000"/>
            </a:spcAft>
            <a:buNone/>
          </a:pPr>
          <a:r>
            <a:rPr lang="nl-NL" sz="1400" kern="1200"/>
            <a:t>3 à 4 opscheplepels groente</a:t>
          </a:r>
          <a:endParaRPr lang="en-US" sz="1400" kern="1200"/>
        </a:p>
      </dsp:txBody>
      <dsp:txXfrm>
        <a:off x="4031521" y="1166713"/>
        <a:ext cx="2540728" cy="929878"/>
      </dsp:txXfrm>
    </dsp:sp>
    <dsp:sp modelId="{3607ADB4-33EF-4E75-ACC3-37065913C084}">
      <dsp:nvSpPr>
        <dsp:cNvPr id="0" name=""/>
        <dsp:cNvSpPr/>
      </dsp:nvSpPr>
      <dsp:spPr>
        <a:xfrm>
          <a:off x="0" y="2329060"/>
          <a:ext cx="6572250" cy="929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404178-E397-4EEB-90C9-B98F719FFE9B}">
      <dsp:nvSpPr>
        <dsp:cNvPr id="0" name=""/>
        <dsp:cNvSpPr/>
      </dsp:nvSpPr>
      <dsp:spPr>
        <a:xfrm>
          <a:off x="281288" y="2538283"/>
          <a:ext cx="511432" cy="5114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0C2707-B2BF-4DE0-87B1-9FD5CD97508F}">
      <dsp:nvSpPr>
        <dsp:cNvPr id="0" name=""/>
        <dsp:cNvSpPr/>
      </dsp:nvSpPr>
      <dsp:spPr>
        <a:xfrm>
          <a:off x="1074009" y="2329060"/>
          <a:ext cx="5498240" cy="92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12" tIns="98412" rIns="98412" bIns="98412" numCol="1" spcCol="1270" anchor="ctr" anchorCtr="0">
          <a:noAutofit/>
        </a:bodyPr>
        <a:lstStyle/>
        <a:p>
          <a:pPr marL="0" lvl="0" indent="0" algn="l" defTabSz="800100">
            <a:lnSpc>
              <a:spcPct val="90000"/>
            </a:lnSpc>
            <a:spcBef>
              <a:spcPct val="0"/>
            </a:spcBef>
            <a:spcAft>
              <a:spcPct val="35000"/>
            </a:spcAft>
            <a:buNone/>
          </a:pPr>
          <a:r>
            <a:rPr lang="nl-NL" sz="1800" kern="1200" dirty="0"/>
            <a:t>Volkoren brood, afwisselen met volkoren knäckebröd, havermout of muesli.</a:t>
          </a:r>
          <a:endParaRPr lang="en-US" sz="1800" kern="1200" dirty="0"/>
        </a:p>
      </dsp:txBody>
      <dsp:txXfrm>
        <a:off x="1074009" y="2329060"/>
        <a:ext cx="5498240" cy="929878"/>
      </dsp:txXfrm>
    </dsp:sp>
    <dsp:sp modelId="{3F019172-5FBC-4FF5-B420-668868F634BB}">
      <dsp:nvSpPr>
        <dsp:cNvPr id="0" name=""/>
        <dsp:cNvSpPr/>
      </dsp:nvSpPr>
      <dsp:spPr>
        <a:xfrm>
          <a:off x="0" y="3491408"/>
          <a:ext cx="6572250" cy="929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BCA90D-A021-4D14-B980-DB0B815C580F}">
      <dsp:nvSpPr>
        <dsp:cNvPr id="0" name=""/>
        <dsp:cNvSpPr/>
      </dsp:nvSpPr>
      <dsp:spPr>
        <a:xfrm>
          <a:off x="281288" y="3700631"/>
          <a:ext cx="511432" cy="5114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7CFF58-6B50-4438-A5D4-E7A8F57BF0A6}">
      <dsp:nvSpPr>
        <dsp:cNvPr id="0" name=""/>
        <dsp:cNvSpPr/>
      </dsp:nvSpPr>
      <dsp:spPr>
        <a:xfrm>
          <a:off x="1074009" y="3491408"/>
          <a:ext cx="5498240" cy="92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12" tIns="98412" rIns="98412" bIns="98412" numCol="1" spcCol="1270" anchor="ctr" anchorCtr="0">
          <a:noAutofit/>
        </a:bodyPr>
        <a:lstStyle/>
        <a:p>
          <a:pPr marL="0" lvl="0" indent="0" algn="l" defTabSz="800100">
            <a:lnSpc>
              <a:spcPct val="90000"/>
            </a:lnSpc>
            <a:spcBef>
              <a:spcPct val="0"/>
            </a:spcBef>
            <a:spcAft>
              <a:spcPct val="35000"/>
            </a:spcAft>
            <a:buNone/>
          </a:pPr>
          <a:r>
            <a:rPr lang="nl-NL" sz="1800" kern="1200" dirty="0"/>
            <a:t>Gezond beleg is bijvoorbeeld 100% pindakaas, 30+ kaas, zuivelspread light, hüttenkäse, groente en fruit.</a:t>
          </a:r>
          <a:endParaRPr lang="en-US" sz="1800" kern="1200" dirty="0"/>
        </a:p>
      </dsp:txBody>
      <dsp:txXfrm>
        <a:off x="1074009" y="3491408"/>
        <a:ext cx="5498240" cy="929878"/>
      </dsp:txXfrm>
    </dsp:sp>
    <dsp:sp modelId="{4C68BA0D-8332-4E03-A095-80ED4A03F06E}">
      <dsp:nvSpPr>
        <dsp:cNvPr id="0" name=""/>
        <dsp:cNvSpPr/>
      </dsp:nvSpPr>
      <dsp:spPr>
        <a:xfrm>
          <a:off x="0" y="4653756"/>
          <a:ext cx="6572250" cy="929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FB1C47-7A41-4544-8E89-6AAAC96BEDAC}">
      <dsp:nvSpPr>
        <dsp:cNvPr id="0" name=""/>
        <dsp:cNvSpPr/>
      </dsp:nvSpPr>
      <dsp:spPr>
        <a:xfrm>
          <a:off x="281288" y="4862978"/>
          <a:ext cx="511432" cy="51143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D69584-C822-4F14-86AE-965AFE016329}">
      <dsp:nvSpPr>
        <dsp:cNvPr id="0" name=""/>
        <dsp:cNvSpPr/>
      </dsp:nvSpPr>
      <dsp:spPr>
        <a:xfrm>
          <a:off x="1074009" y="4653756"/>
          <a:ext cx="5498240" cy="92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12" tIns="98412" rIns="98412" bIns="98412" numCol="1" spcCol="1270" anchor="ctr" anchorCtr="0">
          <a:noAutofit/>
        </a:bodyPr>
        <a:lstStyle/>
        <a:p>
          <a:pPr marL="0" lvl="0" indent="0" algn="l" defTabSz="800100">
            <a:lnSpc>
              <a:spcPct val="90000"/>
            </a:lnSpc>
            <a:spcBef>
              <a:spcPct val="0"/>
            </a:spcBef>
            <a:spcAft>
              <a:spcPct val="35000"/>
            </a:spcAft>
            <a:buNone/>
          </a:pPr>
          <a:r>
            <a:rPr lang="nl-NL" sz="1800" kern="1200"/>
            <a:t>Denk ook aan halfvolle melk, water en fruit voor erbij.</a:t>
          </a:r>
          <a:endParaRPr lang="en-US" sz="1800" kern="1200"/>
        </a:p>
      </dsp:txBody>
      <dsp:txXfrm>
        <a:off x="1074009" y="4653756"/>
        <a:ext cx="5498240" cy="9298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66FA6-753F-4634-847C-3776E08D4B7E}">
      <dsp:nvSpPr>
        <dsp:cNvPr id="0" name=""/>
        <dsp:cNvSpPr/>
      </dsp:nvSpPr>
      <dsp:spPr>
        <a:xfrm>
          <a:off x="0" y="3164"/>
          <a:ext cx="5299585" cy="67407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4F75B-F23E-458D-8503-2D17FB11A702}">
      <dsp:nvSpPr>
        <dsp:cNvPr id="0" name=""/>
        <dsp:cNvSpPr/>
      </dsp:nvSpPr>
      <dsp:spPr>
        <a:xfrm>
          <a:off x="203908" y="154832"/>
          <a:ext cx="370742" cy="37074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3907AB-9FCD-4D59-B68F-4F73F035FE52}">
      <dsp:nvSpPr>
        <dsp:cNvPr id="0" name=""/>
        <dsp:cNvSpPr/>
      </dsp:nvSpPr>
      <dsp:spPr>
        <a:xfrm>
          <a:off x="778559" y="3164"/>
          <a:ext cx="4521025"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rtlCol="0" anchor="ctr" anchorCtr="0">
          <a:noAutofit/>
        </a:bodyPr>
        <a:lstStyle/>
        <a:p>
          <a:pPr marL="0" lvl="0" indent="0" algn="l" defTabSz="844550">
            <a:lnSpc>
              <a:spcPct val="100000"/>
            </a:lnSpc>
            <a:spcBef>
              <a:spcPct val="0"/>
            </a:spcBef>
            <a:spcAft>
              <a:spcPct val="35000"/>
            </a:spcAft>
            <a:buNone/>
          </a:pPr>
          <a:r>
            <a:rPr lang="nl-NL" sz="1900" kern="1200" noProof="0" dirty="0"/>
            <a:t>VOORSTELLEN </a:t>
          </a:r>
        </a:p>
      </dsp:txBody>
      <dsp:txXfrm>
        <a:off x="778559" y="3164"/>
        <a:ext cx="4521025" cy="674077"/>
      </dsp:txXfrm>
    </dsp:sp>
    <dsp:sp modelId="{0F6BAAF8-CB60-4B3A-8B7F-F036077073E4}">
      <dsp:nvSpPr>
        <dsp:cNvPr id="0" name=""/>
        <dsp:cNvSpPr/>
      </dsp:nvSpPr>
      <dsp:spPr>
        <a:xfrm>
          <a:off x="0" y="845761"/>
          <a:ext cx="5299585" cy="674077"/>
        </a:xfrm>
        <a:prstGeom prst="roundRect">
          <a:avLst>
            <a:gd name="adj" fmla="val 10000"/>
          </a:avLst>
        </a:prstGeom>
        <a:solidFill>
          <a:schemeClr val="accent5">
            <a:hueOff val="-5330780"/>
            <a:satOff val="3030"/>
            <a:lumOff val="-2500"/>
            <a:alphaOff val="0"/>
          </a:schemeClr>
        </a:solidFill>
        <a:ln>
          <a:noFill/>
        </a:ln>
        <a:effectLst/>
      </dsp:spPr>
      <dsp:style>
        <a:lnRef idx="0">
          <a:scrgbClr r="0" g="0" b="0"/>
        </a:lnRef>
        <a:fillRef idx="1">
          <a:scrgbClr r="0" g="0" b="0"/>
        </a:fillRef>
        <a:effectRef idx="0">
          <a:scrgbClr r="0" g="0" b="0"/>
        </a:effectRef>
        <a:fontRef idx="minor"/>
      </dsp:style>
    </dsp:sp>
    <dsp:sp modelId="{BF46F64E-08D3-4401-971A-A37980929B2F}">
      <dsp:nvSpPr>
        <dsp:cNvPr id="0" name=""/>
        <dsp:cNvSpPr/>
      </dsp:nvSpPr>
      <dsp:spPr>
        <a:xfrm>
          <a:off x="203908" y="997428"/>
          <a:ext cx="370742" cy="3707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3FAF41-DF03-485F-8F06-C142970A5497}">
      <dsp:nvSpPr>
        <dsp:cNvPr id="0" name=""/>
        <dsp:cNvSpPr/>
      </dsp:nvSpPr>
      <dsp:spPr>
        <a:xfrm>
          <a:off x="778559" y="845761"/>
          <a:ext cx="4521025"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rtlCol="0" anchor="ctr" anchorCtr="0">
          <a:noAutofit/>
        </a:bodyPr>
        <a:lstStyle/>
        <a:p>
          <a:pPr marL="0" lvl="0" indent="0" algn="l" defTabSz="844550">
            <a:lnSpc>
              <a:spcPct val="100000"/>
            </a:lnSpc>
            <a:spcBef>
              <a:spcPct val="0"/>
            </a:spcBef>
            <a:spcAft>
              <a:spcPct val="35000"/>
            </a:spcAft>
            <a:buNone/>
          </a:pPr>
          <a:r>
            <a:rPr lang="nl-NL" sz="1900" kern="1200" noProof="0" dirty="0"/>
            <a:t>ACTUEEL</a:t>
          </a:r>
        </a:p>
      </dsp:txBody>
      <dsp:txXfrm>
        <a:off x="778559" y="845761"/>
        <a:ext cx="4521025" cy="674077"/>
      </dsp:txXfrm>
    </dsp:sp>
    <dsp:sp modelId="{AFB2F689-BE38-4D4D-BBC2-8CA8AEAAD3B8}">
      <dsp:nvSpPr>
        <dsp:cNvPr id="0" name=""/>
        <dsp:cNvSpPr/>
      </dsp:nvSpPr>
      <dsp:spPr>
        <a:xfrm>
          <a:off x="0" y="1688357"/>
          <a:ext cx="5299585" cy="674077"/>
        </a:xfrm>
        <a:prstGeom prst="roundRect">
          <a:avLst>
            <a:gd name="adj" fmla="val 10000"/>
          </a:avLst>
        </a:prstGeom>
        <a:solidFill>
          <a:schemeClr val="accent5">
            <a:hueOff val="-10661560"/>
            <a:satOff val="6060"/>
            <a:lumOff val="-5000"/>
            <a:alphaOff val="0"/>
          </a:schemeClr>
        </a:solidFill>
        <a:ln>
          <a:noFill/>
        </a:ln>
        <a:effectLst/>
      </dsp:spPr>
      <dsp:style>
        <a:lnRef idx="0">
          <a:scrgbClr r="0" g="0" b="0"/>
        </a:lnRef>
        <a:fillRef idx="1">
          <a:scrgbClr r="0" g="0" b="0"/>
        </a:fillRef>
        <a:effectRef idx="0">
          <a:scrgbClr r="0" g="0" b="0"/>
        </a:effectRef>
        <a:fontRef idx="minor"/>
      </dsp:style>
    </dsp:sp>
    <dsp:sp modelId="{37FC968D-54D8-4E5B-AA68-7BB356A0611B}">
      <dsp:nvSpPr>
        <dsp:cNvPr id="0" name=""/>
        <dsp:cNvSpPr/>
      </dsp:nvSpPr>
      <dsp:spPr>
        <a:xfrm>
          <a:off x="203908" y="1840024"/>
          <a:ext cx="370742" cy="37074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BA3BD0-B804-40ED-B730-B739330E1722}">
      <dsp:nvSpPr>
        <dsp:cNvPr id="0" name=""/>
        <dsp:cNvSpPr/>
      </dsp:nvSpPr>
      <dsp:spPr>
        <a:xfrm>
          <a:off x="778559" y="1688357"/>
          <a:ext cx="4521025"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rtlCol="0" anchor="ctr" anchorCtr="0">
          <a:noAutofit/>
        </a:bodyPr>
        <a:lstStyle/>
        <a:p>
          <a:pPr marL="0" lvl="0" indent="0" algn="l" defTabSz="844550">
            <a:lnSpc>
              <a:spcPct val="100000"/>
            </a:lnSpc>
            <a:spcBef>
              <a:spcPct val="0"/>
            </a:spcBef>
            <a:spcAft>
              <a:spcPct val="35000"/>
            </a:spcAft>
            <a:buNone/>
          </a:pPr>
          <a:r>
            <a:rPr lang="nl-NL" sz="1900" kern="1200" noProof="0" dirty="0"/>
            <a:t>WAT IS GEZONDE VOEDING?</a:t>
          </a:r>
        </a:p>
      </dsp:txBody>
      <dsp:txXfrm>
        <a:off x="778559" y="1688357"/>
        <a:ext cx="4521025" cy="674077"/>
      </dsp:txXfrm>
    </dsp:sp>
    <dsp:sp modelId="{E52C3D6A-03C9-4139-A05A-21F70FE7CEF7}">
      <dsp:nvSpPr>
        <dsp:cNvPr id="0" name=""/>
        <dsp:cNvSpPr/>
      </dsp:nvSpPr>
      <dsp:spPr>
        <a:xfrm>
          <a:off x="0" y="2530953"/>
          <a:ext cx="5299585" cy="674077"/>
        </a:xfrm>
        <a:prstGeom prst="roundRect">
          <a:avLst>
            <a:gd name="adj" fmla="val 10000"/>
          </a:avLst>
        </a:prstGeom>
        <a:solidFill>
          <a:schemeClr val="accent5">
            <a:hueOff val="-15992340"/>
            <a:satOff val="9089"/>
            <a:lumOff val="-7500"/>
            <a:alphaOff val="0"/>
          </a:schemeClr>
        </a:solidFill>
        <a:ln>
          <a:noFill/>
        </a:ln>
        <a:effectLst/>
      </dsp:spPr>
      <dsp:style>
        <a:lnRef idx="0">
          <a:scrgbClr r="0" g="0" b="0"/>
        </a:lnRef>
        <a:fillRef idx="1">
          <a:scrgbClr r="0" g="0" b="0"/>
        </a:fillRef>
        <a:effectRef idx="0">
          <a:scrgbClr r="0" g="0" b="0"/>
        </a:effectRef>
        <a:fontRef idx="minor"/>
      </dsp:style>
    </dsp:sp>
    <dsp:sp modelId="{46631B12-70AC-44FE-8E93-E2900507F024}">
      <dsp:nvSpPr>
        <dsp:cNvPr id="0" name=""/>
        <dsp:cNvSpPr/>
      </dsp:nvSpPr>
      <dsp:spPr>
        <a:xfrm>
          <a:off x="203908" y="2682621"/>
          <a:ext cx="370742" cy="3707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135770-E3A6-4619-B47E-061052F597AE}">
      <dsp:nvSpPr>
        <dsp:cNvPr id="0" name=""/>
        <dsp:cNvSpPr/>
      </dsp:nvSpPr>
      <dsp:spPr>
        <a:xfrm>
          <a:off x="778559" y="2530953"/>
          <a:ext cx="4521025"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rtlCol="0" anchor="ctr" anchorCtr="0">
          <a:noAutofit/>
        </a:bodyPr>
        <a:lstStyle/>
        <a:p>
          <a:pPr marL="0" lvl="0" indent="0" algn="l" defTabSz="844550">
            <a:lnSpc>
              <a:spcPct val="100000"/>
            </a:lnSpc>
            <a:spcBef>
              <a:spcPct val="0"/>
            </a:spcBef>
            <a:spcAft>
              <a:spcPct val="35000"/>
            </a:spcAft>
            <a:buNone/>
          </a:pPr>
          <a:r>
            <a:rPr lang="nl-NL" sz="1900" kern="1200" noProof="0" dirty="0"/>
            <a:t>TIPS EN TRICKS VOOR IN DE PRAKTIJK</a:t>
          </a:r>
        </a:p>
      </dsp:txBody>
      <dsp:txXfrm>
        <a:off x="778559" y="2530953"/>
        <a:ext cx="4521025" cy="674077"/>
      </dsp:txXfrm>
    </dsp:sp>
    <dsp:sp modelId="{EABE5987-F262-4F02-963A-3D1BB10E34A8}">
      <dsp:nvSpPr>
        <dsp:cNvPr id="0" name=""/>
        <dsp:cNvSpPr/>
      </dsp:nvSpPr>
      <dsp:spPr>
        <a:xfrm>
          <a:off x="0" y="3373550"/>
          <a:ext cx="5299585" cy="674077"/>
        </a:xfrm>
        <a:prstGeom prst="roundRect">
          <a:avLst>
            <a:gd name="adj" fmla="val 10000"/>
          </a:avLst>
        </a:prstGeom>
        <a:solidFill>
          <a:schemeClr val="accent5">
            <a:hueOff val="-21323121"/>
            <a:satOff val="12119"/>
            <a:lumOff val="-10000"/>
            <a:alphaOff val="0"/>
          </a:schemeClr>
        </a:solidFill>
        <a:ln>
          <a:noFill/>
        </a:ln>
        <a:effectLst/>
      </dsp:spPr>
      <dsp:style>
        <a:lnRef idx="0">
          <a:scrgbClr r="0" g="0" b="0"/>
        </a:lnRef>
        <a:fillRef idx="1">
          <a:scrgbClr r="0" g="0" b="0"/>
        </a:fillRef>
        <a:effectRef idx="0">
          <a:scrgbClr r="0" g="0" b="0"/>
        </a:effectRef>
        <a:fontRef idx="minor"/>
      </dsp:style>
    </dsp:sp>
    <dsp:sp modelId="{337B4107-2598-46DD-9C06-51F5077D176E}">
      <dsp:nvSpPr>
        <dsp:cNvPr id="0" name=""/>
        <dsp:cNvSpPr/>
      </dsp:nvSpPr>
      <dsp:spPr>
        <a:xfrm>
          <a:off x="203908" y="3525217"/>
          <a:ext cx="370742" cy="37074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84D9E7-1C7D-49EB-9E4C-E528561AA846}">
      <dsp:nvSpPr>
        <dsp:cNvPr id="0" name=""/>
        <dsp:cNvSpPr/>
      </dsp:nvSpPr>
      <dsp:spPr>
        <a:xfrm>
          <a:off x="778559" y="3373550"/>
          <a:ext cx="4521025"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rtlCol="0" anchor="ctr" anchorCtr="0">
          <a:noAutofit/>
        </a:bodyPr>
        <a:lstStyle/>
        <a:p>
          <a:pPr marL="0" lvl="0" indent="0" algn="l" defTabSz="844550">
            <a:lnSpc>
              <a:spcPct val="100000"/>
            </a:lnSpc>
            <a:spcBef>
              <a:spcPct val="0"/>
            </a:spcBef>
            <a:spcAft>
              <a:spcPct val="35000"/>
            </a:spcAft>
            <a:buNone/>
          </a:pPr>
          <a:r>
            <a:rPr lang="nl-NL" sz="1900" kern="1200" noProof="0" dirty="0"/>
            <a:t>AFSLUITING</a:t>
          </a:r>
        </a:p>
      </dsp:txBody>
      <dsp:txXfrm>
        <a:off x="778559" y="3373550"/>
        <a:ext cx="4521025" cy="6740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66FA6-753F-4634-847C-3776E08D4B7E}">
      <dsp:nvSpPr>
        <dsp:cNvPr id="0" name=""/>
        <dsp:cNvSpPr/>
      </dsp:nvSpPr>
      <dsp:spPr>
        <a:xfrm>
          <a:off x="0" y="3164"/>
          <a:ext cx="5299585" cy="67407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4F75B-F23E-458D-8503-2D17FB11A702}">
      <dsp:nvSpPr>
        <dsp:cNvPr id="0" name=""/>
        <dsp:cNvSpPr/>
      </dsp:nvSpPr>
      <dsp:spPr>
        <a:xfrm>
          <a:off x="203908" y="154832"/>
          <a:ext cx="370742" cy="37074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3907AB-9FCD-4D59-B68F-4F73F035FE52}">
      <dsp:nvSpPr>
        <dsp:cNvPr id="0" name=""/>
        <dsp:cNvSpPr/>
      </dsp:nvSpPr>
      <dsp:spPr>
        <a:xfrm>
          <a:off x="778559" y="3164"/>
          <a:ext cx="4521025"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rtlCol="0" anchor="ctr" anchorCtr="0">
          <a:noAutofit/>
        </a:bodyPr>
        <a:lstStyle/>
        <a:p>
          <a:pPr marL="0" lvl="0" indent="0" algn="l" defTabSz="844550">
            <a:lnSpc>
              <a:spcPct val="100000"/>
            </a:lnSpc>
            <a:spcBef>
              <a:spcPct val="0"/>
            </a:spcBef>
            <a:spcAft>
              <a:spcPct val="35000"/>
            </a:spcAft>
            <a:buNone/>
          </a:pPr>
          <a:r>
            <a:rPr lang="nl-NL" sz="1900" kern="1200" noProof="0" dirty="0"/>
            <a:t>VOORSTELLEN </a:t>
          </a:r>
        </a:p>
      </dsp:txBody>
      <dsp:txXfrm>
        <a:off x="778559" y="3164"/>
        <a:ext cx="4521025" cy="674077"/>
      </dsp:txXfrm>
    </dsp:sp>
    <dsp:sp modelId="{0F6BAAF8-CB60-4B3A-8B7F-F036077073E4}">
      <dsp:nvSpPr>
        <dsp:cNvPr id="0" name=""/>
        <dsp:cNvSpPr/>
      </dsp:nvSpPr>
      <dsp:spPr>
        <a:xfrm>
          <a:off x="0" y="845761"/>
          <a:ext cx="5299585" cy="674077"/>
        </a:xfrm>
        <a:prstGeom prst="roundRect">
          <a:avLst>
            <a:gd name="adj" fmla="val 10000"/>
          </a:avLst>
        </a:prstGeom>
        <a:solidFill>
          <a:schemeClr val="accent5">
            <a:hueOff val="-5330780"/>
            <a:satOff val="3030"/>
            <a:lumOff val="-2500"/>
            <a:alphaOff val="0"/>
          </a:schemeClr>
        </a:solidFill>
        <a:ln>
          <a:noFill/>
        </a:ln>
        <a:effectLst/>
      </dsp:spPr>
      <dsp:style>
        <a:lnRef idx="0">
          <a:scrgbClr r="0" g="0" b="0"/>
        </a:lnRef>
        <a:fillRef idx="1">
          <a:scrgbClr r="0" g="0" b="0"/>
        </a:fillRef>
        <a:effectRef idx="0">
          <a:scrgbClr r="0" g="0" b="0"/>
        </a:effectRef>
        <a:fontRef idx="minor"/>
      </dsp:style>
    </dsp:sp>
    <dsp:sp modelId="{BF46F64E-08D3-4401-971A-A37980929B2F}">
      <dsp:nvSpPr>
        <dsp:cNvPr id="0" name=""/>
        <dsp:cNvSpPr/>
      </dsp:nvSpPr>
      <dsp:spPr>
        <a:xfrm>
          <a:off x="203908" y="997428"/>
          <a:ext cx="370742" cy="3707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3FAF41-DF03-485F-8F06-C142970A5497}">
      <dsp:nvSpPr>
        <dsp:cNvPr id="0" name=""/>
        <dsp:cNvSpPr/>
      </dsp:nvSpPr>
      <dsp:spPr>
        <a:xfrm>
          <a:off x="778559" y="845761"/>
          <a:ext cx="4521025"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rtlCol="0" anchor="ctr" anchorCtr="0">
          <a:noAutofit/>
        </a:bodyPr>
        <a:lstStyle/>
        <a:p>
          <a:pPr marL="0" lvl="0" indent="0" algn="l" defTabSz="844550">
            <a:lnSpc>
              <a:spcPct val="100000"/>
            </a:lnSpc>
            <a:spcBef>
              <a:spcPct val="0"/>
            </a:spcBef>
            <a:spcAft>
              <a:spcPct val="35000"/>
            </a:spcAft>
            <a:buNone/>
          </a:pPr>
          <a:r>
            <a:rPr lang="nl-NL" sz="1900" kern="1200" noProof="0" dirty="0"/>
            <a:t>ACTUEEL</a:t>
          </a:r>
        </a:p>
      </dsp:txBody>
      <dsp:txXfrm>
        <a:off x="778559" y="845761"/>
        <a:ext cx="4521025" cy="674077"/>
      </dsp:txXfrm>
    </dsp:sp>
    <dsp:sp modelId="{AFB2F689-BE38-4D4D-BBC2-8CA8AEAAD3B8}">
      <dsp:nvSpPr>
        <dsp:cNvPr id="0" name=""/>
        <dsp:cNvSpPr/>
      </dsp:nvSpPr>
      <dsp:spPr>
        <a:xfrm>
          <a:off x="0" y="1688357"/>
          <a:ext cx="5299585" cy="674077"/>
        </a:xfrm>
        <a:prstGeom prst="roundRect">
          <a:avLst>
            <a:gd name="adj" fmla="val 10000"/>
          </a:avLst>
        </a:prstGeom>
        <a:solidFill>
          <a:schemeClr val="accent5">
            <a:hueOff val="-10661560"/>
            <a:satOff val="6060"/>
            <a:lumOff val="-5000"/>
            <a:alphaOff val="0"/>
          </a:schemeClr>
        </a:solidFill>
        <a:ln>
          <a:noFill/>
        </a:ln>
        <a:effectLst/>
      </dsp:spPr>
      <dsp:style>
        <a:lnRef idx="0">
          <a:scrgbClr r="0" g="0" b="0"/>
        </a:lnRef>
        <a:fillRef idx="1">
          <a:scrgbClr r="0" g="0" b="0"/>
        </a:fillRef>
        <a:effectRef idx="0">
          <a:scrgbClr r="0" g="0" b="0"/>
        </a:effectRef>
        <a:fontRef idx="minor"/>
      </dsp:style>
    </dsp:sp>
    <dsp:sp modelId="{37FC968D-54D8-4E5B-AA68-7BB356A0611B}">
      <dsp:nvSpPr>
        <dsp:cNvPr id="0" name=""/>
        <dsp:cNvSpPr/>
      </dsp:nvSpPr>
      <dsp:spPr>
        <a:xfrm>
          <a:off x="203908" y="1840024"/>
          <a:ext cx="370742" cy="37074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BA3BD0-B804-40ED-B730-B739330E1722}">
      <dsp:nvSpPr>
        <dsp:cNvPr id="0" name=""/>
        <dsp:cNvSpPr/>
      </dsp:nvSpPr>
      <dsp:spPr>
        <a:xfrm>
          <a:off x="778559" y="1688357"/>
          <a:ext cx="4521025"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rtlCol="0" anchor="ctr" anchorCtr="0">
          <a:noAutofit/>
        </a:bodyPr>
        <a:lstStyle/>
        <a:p>
          <a:pPr marL="0" lvl="0" indent="0" algn="l" defTabSz="844550">
            <a:lnSpc>
              <a:spcPct val="100000"/>
            </a:lnSpc>
            <a:spcBef>
              <a:spcPct val="0"/>
            </a:spcBef>
            <a:spcAft>
              <a:spcPct val="35000"/>
            </a:spcAft>
            <a:buNone/>
          </a:pPr>
          <a:r>
            <a:rPr lang="nl-NL" sz="1900" kern="1200" noProof="0" dirty="0"/>
            <a:t>WAT IS GEZONDE VOEDING?</a:t>
          </a:r>
        </a:p>
      </dsp:txBody>
      <dsp:txXfrm>
        <a:off x="778559" y="1688357"/>
        <a:ext cx="4521025" cy="674077"/>
      </dsp:txXfrm>
    </dsp:sp>
    <dsp:sp modelId="{E52C3D6A-03C9-4139-A05A-21F70FE7CEF7}">
      <dsp:nvSpPr>
        <dsp:cNvPr id="0" name=""/>
        <dsp:cNvSpPr/>
      </dsp:nvSpPr>
      <dsp:spPr>
        <a:xfrm>
          <a:off x="0" y="2530953"/>
          <a:ext cx="5299585" cy="674077"/>
        </a:xfrm>
        <a:prstGeom prst="roundRect">
          <a:avLst>
            <a:gd name="adj" fmla="val 10000"/>
          </a:avLst>
        </a:prstGeom>
        <a:solidFill>
          <a:schemeClr val="accent5">
            <a:hueOff val="-15992340"/>
            <a:satOff val="9089"/>
            <a:lumOff val="-7500"/>
            <a:alphaOff val="0"/>
          </a:schemeClr>
        </a:solidFill>
        <a:ln>
          <a:noFill/>
        </a:ln>
        <a:effectLst/>
      </dsp:spPr>
      <dsp:style>
        <a:lnRef idx="0">
          <a:scrgbClr r="0" g="0" b="0"/>
        </a:lnRef>
        <a:fillRef idx="1">
          <a:scrgbClr r="0" g="0" b="0"/>
        </a:fillRef>
        <a:effectRef idx="0">
          <a:scrgbClr r="0" g="0" b="0"/>
        </a:effectRef>
        <a:fontRef idx="minor"/>
      </dsp:style>
    </dsp:sp>
    <dsp:sp modelId="{46631B12-70AC-44FE-8E93-E2900507F024}">
      <dsp:nvSpPr>
        <dsp:cNvPr id="0" name=""/>
        <dsp:cNvSpPr/>
      </dsp:nvSpPr>
      <dsp:spPr>
        <a:xfrm>
          <a:off x="203908" y="2682621"/>
          <a:ext cx="370742" cy="3707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135770-E3A6-4619-B47E-061052F597AE}">
      <dsp:nvSpPr>
        <dsp:cNvPr id="0" name=""/>
        <dsp:cNvSpPr/>
      </dsp:nvSpPr>
      <dsp:spPr>
        <a:xfrm>
          <a:off x="778559" y="2530953"/>
          <a:ext cx="4521025"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rtlCol="0" anchor="ctr" anchorCtr="0">
          <a:noAutofit/>
        </a:bodyPr>
        <a:lstStyle/>
        <a:p>
          <a:pPr marL="0" lvl="0" indent="0" algn="l" defTabSz="844550">
            <a:lnSpc>
              <a:spcPct val="100000"/>
            </a:lnSpc>
            <a:spcBef>
              <a:spcPct val="0"/>
            </a:spcBef>
            <a:spcAft>
              <a:spcPct val="35000"/>
            </a:spcAft>
            <a:buNone/>
          </a:pPr>
          <a:r>
            <a:rPr lang="nl-NL" sz="1900" kern="1200" noProof="0" dirty="0"/>
            <a:t>TIPS EN TRICKS VOOR IN DE PRAKTIJK</a:t>
          </a:r>
        </a:p>
      </dsp:txBody>
      <dsp:txXfrm>
        <a:off x="778559" y="2530953"/>
        <a:ext cx="4521025" cy="674077"/>
      </dsp:txXfrm>
    </dsp:sp>
    <dsp:sp modelId="{EABE5987-F262-4F02-963A-3D1BB10E34A8}">
      <dsp:nvSpPr>
        <dsp:cNvPr id="0" name=""/>
        <dsp:cNvSpPr/>
      </dsp:nvSpPr>
      <dsp:spPr>
        <a:xfrm>
          <a:off x="0" y="3373550"/>
          <a:ext cx="5299585" cy="674077"/>
        </a:xfrm>
        <a:prstGeom prst="roundRect">
          <a:avLst>
            <a:gd name="adj" fmla="val 10000"/>
          </a:avLst>
        </a:prstGeom>
        <a:solidFill>
          <a:schemeClr val="accent5">
            <a:hueOff val="-21323121"/>
            <a:satOff val="12119"/>
            <a:lumOff val="-10000"/>
            <a:alphaOff val="0"/>
          </a:schemeClr>
        </a:solidFill>
        <a:ln>
          <a:noFill/>
        </a:ln>
        <a:effectLst/>
      </dsp:spPr>
      <dsp:style>
        <a:lnRef idx="0">
          <a:scrgbClr r="0" g="0" b="0"/>
        </a:lnRef>
        <a:fillRef idx="1">
          <a:scrgbClr r="0" g="0" b="0"/>
        </a:fillRef>
        <a:effectRef idx="0">
          <a:scrgbClr r="0" g="0" b="0"/>
        </a:effectRef>
        <a:fontRef idx="minor"/>
      </dsp:style>
    </dsp:sp>
    <dsp:sp modelId="{337B4107-2598-46DD-9C06-51F5077D176E}">
      <dsp:nvSpPr>
        <dsp:cNvPr id="0" name=""/>
        <dsp:cNvSpPr/>
      </dsp:nvSpPr>
      <dsp:spPr>
        <a:xfrm>
          <a:off x="203908" y="3525217"/>
          <a:ext cx="370742" cy="37074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84D9E7-1C7D-49EB-9E4C-E528561AA846}">
      <dsp:nvSpPr>
        <dsp:cNvPr id="0" name=""/>
        <dsp:cNvSpPr/>
      </dsp:nvSpPr>
      <dsp:spPr>
        <a:xfrm>
          <a:off x="778559" y="3373550"/>
          <a:ext cx="4521025"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rtlCol="0" anchor="ctr" anchorCtr="0">
          <a:noAutofit/>
        </a:bodyPr>
        <a:lstStyle/>
        <a:p>
          <a:pPr marL="0" lvl="0" indent="0" algn="l" defTabSz="844550">
            <a:lnSpc>
              <a:spcPct val="100000"/>
            </a:lnSpc>
            <a:spcBef>
              <a:spcPct val="0"/>
            </a:spcBef>
            <a:spcAft>
              <a:spcPct val="35000"/>
            </a:spcAft>
            <a:buNone/>
          </a:pPr>
          <a:r>
            <a:rPr lang="nl-NL" sz="1900" kern="1200" noProof="0" dirty="0"/>
            <a:t>AFSLUITING</a:t>
          </a:r>
        </a:p>
      </dsp:txBody>
      <dsp:txXfrm>
        <a:off x="778559" y="3373550"/>
        <a:ext cx="4521025" cy="67407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39880422-A22C-4CFC-A641-4359DB538C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00BC8972-F6A4-45CF-AB59-CE0BD26DFA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15E1E7-8AB1-4F19-B0A3-7091C4372873}" type="datetime1">
              <a:rPr lang="nl-NL" smtClean="0"/>
              <a:t>27-5-2024</a:t>
            </a:fld>
            <a:endParaRPr lang="nl-NL"/>
          </a:p>
        </p:txBody>
      </p:sp>
      <p:sp>
        <p:nvSpPr>
          <p:cNvPr id="4" name="Tijdelijke aanduiding voor voettekst 3">
            <a:extLst>
              <a:ext uri="{FF2B5EF4-FFF2-40B4-BE49-F238E27FC236}">
                <a16:creationId xmlns:a16="http://schemas.microsoft.com/office/drawing/2014/main" id="{1FB7C33B-D77B-40A0-9378-653D5F9ECF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4D4A3C76-D1C8-4936-BFE5-E67C354065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DD63CA-A0E7-48A9-9362-A8188B2A4D2A}" type="slidenum">
              <a:rPr lang="nl-NL" smtClean="0"/>
              <a:t>‹nr.›</a:t>
            </a:fld>
            <a:endParaRPr lang="nl-NL"/>
          </a:p>
        </p:txBody>
      </p:sp>
    </p:spTree>
    <p:extLst>
      <p:ext uri="{BB962C8B-B14F-4D97-AF65-F5344CB8AC3E}">
        <p14:creationId xmlns:p14="http://schemas.microsoft.com/office/powerpoint/2010/main" val="1934627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56EF410-D83C-4255-A3B1-0809642DE0A9}" type="datetime1">
              <a:rPr lang="nl-NL" noProof="0" smtClean="0"/>
              <a:t>27-5-2024</a:t>
            </a:fld>
            <a:endParaRPr lang="nl-NL" noProof="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2D76E09-41B7-FE4E-B099-04DFD58B8CF1}" type="slidenum">
              <a:rPr lang="nl-NL" noProof="0" smtClean="0"/>
              <a:t>‹nr.›</a:t>
            </a:fld>
            <a:endParaRPr lang="nl-NL" noProof="0"/>
          </a:p>
        </p:txBody>
      </p:sp>
    </p:spTree>
    <p:extLst>
      <p:ext uri="{BB962C8B-B14F-4D97-AF65-F5344CB8AC3E}">
        <p14:creationId xmlns:p14="http://schemas.microsoft.com/office/powerpoint/2010/main" val="16295116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D2D76E09-41B7-FE4E-B099-04DFD58B8CF1}" type="slidenum">
              <a:rPr lang="nl-NL" smtClean="0"/>
              <a:t>1</a:t>
            </a:fld>
            <a:endParaRPr lang="nl-NL"/>
          </a:p>
        </p:txBody>
      </p:sp>
    </p:spTree>
    <p:extLst>
      <p:ext uri="{BB962C8B-B14F-4D97-AF65-F5344CB8AC3E}">
        <p14:creationId xmlns:p14="http://schemas.microsoft.com/office/powerpoint/2010/main" val="2379998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Is dit gezond? Staat in schijf van vijf! Veel beter dan pakjes </a:t>
            </a: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ed</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Water nog altijd het beste. Als het helpt om kinderen van suikerhoudende drankjes af te krijgen.</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Waar nog niet veel over bekend is. Gaan kinderen die nu gewoon water drinken nu ook eerder vragen naar </a:t>
            </a: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zoethoudende</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drankjes? </a:t>
            </a:r>
          </a:p>
          <a:p>
            <a:pPr>
              <a:lnSpc>
                <a:spcPct val="107000"/>
              </a:lnSpc>
              <a:spcAft>
                <a:spcPts val="800"/>
              </a:spcAft>
            </a:pP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Pods</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zijn veilig, maar zorg natuurlijk dat je deze goed schoonhoudt.</a:t>
            </a:r>
          </a:p>
          <a:p>
            <a:endParaRPr lang="nl-NL" dirty="0"/>
          </a:p>
        </p:txBody>
      </p:sp>
      <p:sp>
        <p:nvSpPr>
          <p:cNvPr id="4" name="Tijdelijke aanduiding voor dianummer 3"/>
          <p:cNvSpPr>
            <a:spLocks noGrp="1"/>
          </p:cNvSpPr>
          <p:nvPr>
            <p:ph type="sldNum" sz="quarter" idx="5"/>
          </p:nvPr>
        </p:nvSpPr>
        <p:spPr/>
        <p:txBody>
          <a:bodyPr/>
          <a:lstStyle/>
          <a:p>
            <a:pPr rtl="0"/>
            <a:fld id="{D2D76E09-41B7-FE4E-B099-04DFD58B8CF1}" type="slidenum">
              <a:rPr lang="nl-NL" noProof="0" smtClean="0"/>
              <a:t>29</a:t>
            </a:fld>
            <a:endParaRPr lang="nl-NL" noProof="0"/>
          </a:p>
        </p:txBody>
      </p:sp>
    </p:spTree>
    <p:extLst>
      <p:ext uri="{BB962C8B-B14F-4D97-AF65-F5344CB8AC3E}">
        <p14:creationId xmlns:p14="http://schemas.microsoft.com/office/powerpoint/2010/main" val="2825566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Groot verschil tussen drankjes! Light dranken zitten veel voedingszuren in, is erg belastend voor gebit van kind. Daarom heeft water, thee, melk of naturel sojadrank altijd de voorkeur!</a:t>
            </a:r>
            <a:br>
              <a:rPr lang="nl-NL" sz="1800" kern="100" dirty="0">
                <a:effectLst/>
                <a:latin typeface="Calibri" panose="020F0502020204030204" pitchFamily="34" charset="0"/>
                <a:ea typeface="Calibri" panose="020F0502020204030204" pitchFamily="34" charset="0"/>
                <a:cs typeface="Times New Roman" panose="02020603050405020304" pitchFamily="18" charset="0"/>
              </a:rPr>
            </a:b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Dranken met voedingszuur is slecht, light producten bv! Deze dragen niet bij aan overgewicht. Wel beter om glas ineens leeg te drinken dan </a:t>
            </a: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sippen</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Dranken met voedingsaroma mogen wel! </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NL" dirty="0"/>
          </a:p>
        </p:txBody>
      </p:sp>
      <p:sp>
        <p:nvSpPr>
          <p:cNvPr id="4" name="Tijdelijke aanduiding voor dianummer 3"/>
          <p:cNvSpPr>
            <a:spLocks noGrp="1"/>
          </p:cNvSpPr>
          <p:nvPr>
            <p:ph type="sldNum" sz="quarter" idx="5"/>
          </p:nvPr>
        </p:nvSpPr>
        <p:spPr/>
        <p:txBody>
          <a:bodyPr/>
          <a:lstStyle/>
          <a:p>
            <a:pPr rtl="0"/>
            <a:fld id="{D2D76E09-41B7-FE4E-B099-04DFD58B8CF1}" type="slidenum">
              <a:rPr lang="nl-NL" noProof="0" smtClean="0"/>
              <a:t>30</a:t>
            </a:fld>
            <a:endParaRPr lang="nl-NL" noProof="0"/>
          </a:p>
        </p:txBody>
      </p:sp>
    </p:spTree>
    <p:extLst>
      <p:ext uri="{BB962C8B-B14F-4D97-AF65-F5344CB8AC3E}">
        <p14:creationId xmlns:p14="http://schemas.microsoft.com/office/powerpoint/2010/main" val="125327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American </a:t>
            </a: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candyshops</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Via </a:t>
            </a: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social</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media, proberen kinderen de gekste dingen uit. Zoals hele zure dingen. Kinderen heel erg gevoelig voor </a:t>
            </a: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social</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media maar ook voor deze keuren. Handig om een beetje te weten wat er speelt op </a:t>
            </a: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tiktok</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ed. Dan kan je het gesprek aan gaan met kinderen. Volg </a:t>
            </a: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social</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media dus. Ook negatieve verhalen komen nu ook steeds vaker naar voren. Een kind wat is overleden na het eten van hele hete chips, deze verhalen zijn ook belangrijk om te bespreken met de kinderen. De gevaren die vaak aan deze </a:t>
            </a: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challenges</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hangen zijn belangrijk om te bespreken. Jij volgt het ook, jij weet wat de kinderen zien en je kan dus mee praten met de kinderen. Niet voor niks dat het heel slecht voor je is en dat we dit niet willen. Leg uit waarom we het niet willen, wat de gevaren zijn. En hoe kunnen we hier mee omgaan in groepsverband. </a:t>
            </a: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Ahjoh</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doe ook mee, dat een kind dan eerst overlegd met een volwassenen. Is het gevaarlijk of ongezond? </a:t>
            </a:r>
            <a:br>
              <a:rPr lang="nl-NL" sz="1800" kern="100" dirty="0">
                <a:effectLst/>
                <a:latin typeface="Calibri" panose="020F0502020204030204" pitchFamily="34" charset="0"/>
                <a:ea typeface="Calibri" panose="020F0502020204030204" pitchFamily="34" charset="0"/>
                <a:cs typeface="Times New Roman" panose="02020603050405020304" pitchFamily="18" charset="0"/>
              </a:rPr>
            </a:b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Best lastig, want vaak ben je er niet bij.  Kinderen krijgen zakgeld en kunnen het zelf kopen. Bespreek het vooraf met het kind. Op jeugdjournaal komt het bijvoorbeeld terug. Bespreek dan met het kind, ben jij hier ook al eens mee in aanraking gekomen, hoe zou jij hiermee omgaan? Hoe zou jij hier op reageren? Wat zou je het beste kunnen doen in zo’n situatie? Zodat je samen kijkt naar de juiste oplossing.</a:t>
            </a:r>
          </a:p>
          <a:p>
            <a:endParaRPr lang="nl-NL" dirty="0"/>
          </a:p>
        </p:txBody>
      </p:sp>
      <p:sp>
        <p:nvSpPr>
          <p:cNvPr id="4" name="Tijdelijke aanduiding voor dianummer 3"/>
          <p:cNvSpPr>
            <a:spLocks noGrp="1"/>
          </p:cNvSpPr>
          <p:nvPr>
            <p:ph type="sldNum" sz="quarter" idx="5"/>
          </p:nvPr>
        </p:nvSpPr>
        <p:spPr/>
        <p:txBody>
          <a:bodyPr/>
          <a:lstStyle/>
          <a:p>
            <a:pPr rtl="0"/>
            <a:fld id="{D2D76E09-41B7-FE4E-B099-04DFD58B8CF1}" type="slidenum">
              <a:rPr lang="nl-NL" noProof="0" smtClean="0"/>
              <a:t>35</a:t>
            </a:fld>
            <a:endParaRPr lang="nl-NL" noProof="0"/>
          </a:p>
        </p:txBody>
      </p:sp>
    </p:spTree>
    <p:extLst>
      <p:ext uri="{BB962C8B-B14F-4D97-AF65-F5344CB8AC3E}">
        <p14:creationId xmlns:p14="http://schemas.microsoft.com/office/powerpoint/2010/main" val="1832785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Eiwit, ijzer, vitamine B12 in vlees. Deze goed vervangen.</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Kant-en-klare vleesvervangers zijn vaak heel zout. Of weinig eiwit, of niet verrijkt met ijzer of vitamine B12. </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Soms eten ze wel vis, dan liefst vette vis zoals zalm of makreel.</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Veganistisch: sowieso vitamine B12. Grotere kans op tekorten, dus goed in overleg. </a:t>
            </a:r>
          </a:p>
          <a:p>
            <a:pPr>
              <a:lnSpc>
                <a:spcPct val="107000"/>
              </a:lnSpc>
              <a:spcAft>
                <a:spcPts val="800"/>
              </a:spcAft>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Geen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koemelk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Calcium,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eiwitten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vitamine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B2, B12. </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Enige echte goede vervanging met soja vanwege de eiwit en omdat er bijna altijd vitamine B12 en calcium aan worden toegevoegd. Andere alternatieve vaak niet verrijkt met eiwit of b12 en calcium. Is meer suikerwater dan. </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Reden van zuivel in schijf van vijf: Verbanden verlagen chronische ziektes. Soja dranken is nog niet duidelijk. Onderzoek nog niet gedaan. </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Waarom geen amandel en haverdrink? Eigenlijk gewoon water, soms wordt er wat aan toegevoegd maar vaak niet. Het kind drinkt dus wel, maar het levert nauwelijks iets. Amper eiwitten bv. </a:t>
            </a:r>
          </a:p>
          <a:p>
            <a:pPr>
              <a:lnSpc>
                <a:spcPct val="107000"/>
              </a:lnSpc>
              <a:spcAft>
                <a:spcPts val="800"/>
              </a:spcAft>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pPr rtl="0"/>
            <a:fld id="{D2D76E09-41B7-FE4E-B099-04DFD58B8CF1}" type="slidenum">
              <a:rPr lang="nl-NL" noProof="0" smtClean="0"/>
              <a:t>36</a:t>
            </a:fld>
            <a:endParaRPr lang="nl-NL" noProof="0"/>
          </a:p>
        </p:txBody>
      </p:sp>
    </p:spTree>
    <p:extLst>
      <p:ext uri="{BB962C8B-B14F-4D97-AF65-F5344CB8AC3E}">
        <p14:creationId xmlns:p14="http://schemas.microsoft.com/office/powerpoint/2010/main" val="4136188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D2D76E09-41B7-FE4E-B099-04DFD58B8CF1}" type="slidenum">
              <a:rPr lang="nl-NL" smtClean="0"/>
              <a:t>37</a:t>
            </a:fld>
            <a:endParaRPr lang="nl-NL"/>
          </a:p>
        </p:txBody>
      </p:sp>
    </p:spTree>
    <p:extLst>
      <p:ext uri="{BB962C8B-B14F-4D97-AF65-F5344CB8AC3E}">
        <p14:creationId xmlns:p14="http://schemas.microsoft.com/office/powerpoint/2010/main" val="4156896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Echt niet makkelijk, gaat vaak niet zoals je wilt. Dit is een uitgangspunt, dit is waar we op kunnen letten.</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Afleiding: telefoon of tablet. Door afleiding voelen we minder goed of we vol zitten. Dan gaan we gedachteloos eten.</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Ritme: Vaste eetmomenten. Weten waar het kind aan toe is, kind zal minder vragen om eten.</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Goede voorbeeld geven: kinderen doen wat ze zien en horen. Soms goed om te weten dat wanneer je negatief over water praat het kind het overneemt. Voor een kind kan water gewoon heel normaal en lekker zijn.</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Lekker ontdekken kan een flinke puinhoop worden, maar dat hoort er bij. Vaak proeven is de sleutel tot het leren eten van nieuwe dingen. Voor ieder kind anders </a:t>
            </a: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hoevaak</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het een smaak moet proeven voor het een smaak kan accepteren.</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Heb aandacht voor de behoeften van je kind: Kind kan heel goed aangeven wanneer het genoeg heeft gehad of juist honger heeft. Het is mooi om daar goed op te reageren. Dwingen om bord leeg te eten dat liever goed, aanmoedigen mag natuurlijk wel. En we leren kinderen dat luisteren naar het lichaam goed is om te doen. </a:t>
            </a:r>
          </a:p>
          <a:p>
            <a:endParaRPr lang="nl-NL" dirty="0"/>
          </a:p>
        </p:txBody>
      </p:sp>
      <p:sp>
        <p:nvSpPr>
          <p:cNvPr id="4" name="Tijdelijke aanduiding voor dianummer 3"/>
          <p:cNvSpPr>
            <a:spLocks noGrp="1"/>
          </p:cNvSpPr>
          <p:nvPr>
            <p:ph type="sldNum" sz="quarter" idx="5"/>
          </p:nvPr>
        </p:nvSpPr>
        <p:spPr/>
        <p:txBody>
          <a:bodyPr/>
          <a:lstStyle/>
          <a:p>
            <a:pPr rtl="0"/>
            <a:fld id="{D2D76E09-41B7-FE4E-B099-04DFD58B8CF1}" type="slidenum">
              <a:rPr lang="nl-NL" noProof="0" smtClean="0"/>
              <a:t>40</a:t>
            </a:fld>
            <a:endParaRPr lang="nl-NL" noProof="0"/>
          </a:p>
        </p:txBody>
      </p:sp>
    </p:spTree>
    <p:extLst>
      <p:ext uri="{BB962C8B-B14F-4D97-AF65-F5344CB8AC3E}">
        <p14:creationId xmlns:p14="http://schemas.microsoft.com/office/powerpoint/2010/main" val="2406853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D2D76E09-41B7-FE4E-B099-04DFD58B8CF1}" type="slidenum">
              <a:rPr lang="nl-NL" smtClean="0"/>
              <a:t>42</a:t>
            </a:fld>
            <a:endParaRPr lang="nl-NL"/>
          </a:p>
        </p:txBody>
      </p:sp>
    </p:spTree>
    <p:extLst>
      <p:ext uri="{BB962C8B-B14F-4D97-AF65-F5344CB8AC3E}">
        <p14:creationId xmlns:p14="http://schemas.microsoft.com/office/powerpoint/2010/main" val="3810648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D2D76E09-41B7-FE4E-B099-04DFD58B8CF1}" type="slidenum">
              <a:rPr lang="nl-NL" smtClean="0"/>
              <a:t>43</a:t>
            </a:fld>
            <a:endParaRPr lang="nl-NL"/>
          </a:p>
        </p:txBody>
      </p:sp>
    </p:spTree>
    <p:extLst>
      <p:ext uri="{BB962C8B-B14F-4D97-AF65-F5344CB8AC3E}">
        <p14:creationId xmlns:p14="http://schemas.microsoft.com/office/powerpoint/2010/main" val="3372584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D2D76E09-41B7-FE4E-B099-04DFD58B8CF1}" type="slidenum">
              <a:rPr lang="nl-NL" smtClean="0"/>
              <a:t>2</a:t>
            </a:fld>
            <a:endParaRPr lang="nl-NL"/>
          </a:p>
        </p:txBody>
      </p:sp>
    </p:spTree>
    <p:extLst>
      <p:ext uri="{BB962C8B-B14F-4D97-AF65-F5344CB8AC3E}">
        <p14:creationId xmlns:p14="http://schemas.microsoft.com/office/powerpoint/2010/main" val="1065709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D2D76E09-41B7-FE4E-B099-04DFD58B8CF1}" type="slidenum">
              <a:rPr lang="nl-NL" noProof="0" smtClean="0"/>
              <a:t>3</a:t>
            </a:fld>
            <a:endParaRPr lang="nl-NL" noProof="0"/>
          </a:p>
        </p:txBody>
      </p:sp>
    </p:spTree>
    <p:extLst>
      <p:ext uri="{BB962C8B-B14F-4D97-AF65-F5344CB8AC3E}">
        <p14:creationId xmlns:p14="http://schemas.microsoft.com/office/powerpoint/2010/main" val="85220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D2D76E09-41B7-FE4E-B099-04DFD58B8CF1}" type="slidenum">
              <a:rPr lang="nl-NL" smtClean="0"/>
              <a:t>4</a:t>
            </a:fld>
            <a:endParaRPr lang="nl-NL"/>
          </a:p>
        </p:txBody>
      </p:sp>
    </p:spTree>
    <p:extLst>
      <p:ext uri="{BB962C8B-B14F-4D97-AF65-F5344CB8AC3E}">
        <p14:creationId xmlns:p14="http://schemas.microsoft.com/office/powerpoint/2010/main" val="1101592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weet je tegenwoordig wat gezond eten is? Dan mag je geen koolhydraten meer, dan moet je weer eten zoals de oermens, dan moet je weer veel eiwitten innemen. </a:t>
            </a:r>
          </a:p>
        </p:txBody>
      </p:sp>
      <p:sp>
        <p:nvSpPr>
          <p:cNvPr id="4" name="Tijdelijke aanduiding voor dianummer 3"/>
          <p:cNvSpPr>
            <a:spLocks noGrp="1"/>
          </p:cNvSpPr>
          <p:nvPr>
            <p:ph type="sldNum" sz="quarter" idx="5"/>
          </p:nvPr>
        </p:nvSpPr>
        <p:spPr/>
        <p:txBody>
          <a:bodyPr/>
          <a:lstStyle/>
          <a:p>
            <a:pPr rtl="0"/>
            <a:fld id="{D2D76E09-41B7-FE4E-B099-04DFD58B8CF1}" type="slidenum">
              <a:rPr lang="nl-NL" noProof="0" smtClean="0"/>
              <a:t>6</a:t>
            </a:fld>
            <a:endParaRPr lang="nl-NL" noProof="0"/>
          </a:p>
        </p:txBody>
      </p:sp>
    </p:spTree>
    <p:extLst>
      <p:ext uri="{BB962C8B-B14F-4D97-AF65-F5344CB8AC3E}">
        <p14:creationId xmlns:p14="http://schemas.microsoft.com/office/powerpoint/2010/main" val="278558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Alleen afgaan op wat er op het etiket staat is niet voldoende. </a:t>
            </a:r>
          </a:p>
        </p:txBody>
      </p:sp>
      <p:sp>
        <p:nvSpPr>
          <p:cNvPr id="4" name="Tijdelijke aanduiding voor dianummer 3"/>
          <p:cNvSpPr>
            <a:spLocks noGrp="1"/>
          </p:cNvSpPr>
          <p:nvPr>
            <p:ph type="sldNum" sz="quarter" idx="5"/>
          </p:nvPr>
        </p:nvSpPr>
        <p:spPr/>
        <p:txBody>
          <a:bodyPr/>
          <a:lstStyle/>
          <a:p>
            <a:pPr rtl="0"/>
            <a:fld id="{D2D76E09-41B7-FE4E-B099-04DFD58B8CF1}" type="slidenum">
              <a:rPr lang="nl-NL" noProof="0" smtClean="0"/>
              <a:t>7</a:t>
            </a:fld>
            <a:endParaRPr lang="nl-NL" noProof="0"/>
          </a:p>
        </p:txBody>
      </p:sp>
    </p:spTree>
    <p:extLst>
      <p:ext uri="{BB962C8B-B14F-4D97-AF65-F5344CB8AC3E}">
        <p14:creationId xmlns:p14="http://schemas.microsoft.com/office/powerpoint/2010/main" val="46364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D2D76E09-41B7-FE4E-B099-04DFD58B8CF1}" type="slidenum">
              <a:rPr lang="nl-NL" smtClean="0"/>
              <a:t>8</a:t>
            </a:fld>
            <a:endParaRPr lang="nl-NL"/>
          </a:p>
        </p:txBody>
      </p:sp>
    </p:spTree>
    <p:extLst>
      <p:ext uri="{BB962C8B-B14F-4D97-AF65-F5344CB8AC3E}">
        <p14:creationId xmlns:p14="http://schemas.microsoft.com/office/powerpoint/2010/main" val="2830526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D2D76E09-41B7-FE4E-B099-04DFD58B8CF1}" type="slidenum">
              <a:rPr lang="nl-NL" noProof="0" smtClean="0"/>
              <a:t>12</a:t>
            </a:fld>
            <a:endParaRPr lang="nl-NL" noProof="0"/>
          </a:p>
        </p:txBody>
      </p:sp>
    </p:spTree>
    <p:extLst>
      <p:ext uri="{BB962C8B-B14F-4D97-AF65-F5344CB8AC3E}">
        <p14:creationId xmlns:p14="http://schemas.microsoft.com/office/powerpoint/2010/main" val="1013529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Sowieso producten uit Schijf van Vijf. Noten en gedroogd fruit wel echt bij 1 handje houden. Voor stevige trek </a:t>
            </a: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evt</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volkoren boterham of mueslibol. Reden van gezonde tussendoortjes omdat kinderen zo hard groeien en heel veel energie en voedingstoffen nodig hebben. Deze halen ze uit gezonde tussendoortjes.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Weinig ruimte voor deze producten. Kinderen vanaf 9 jaar gaan al geleidelijk mee met de adviezen voor volwassen. Hiervoor geldt, beperkt deze producten tot maximaal 1 tot 3 keer in de week. </a:t>
            </a:r>
          </a:p>
          <a:p>
            <a:endParaRPr lang="nl-NL" dirty="0"/>
          </a:p>
        </p:txBody>
      </p:sp>
      <p:sp>
        <p:nvSpPr>
          <p:cNvPr id="4" name="Tijdelijke aanduiding voor dianummer 3"/>
          <p:cNvSpPr>
            <a:spLocks noGrp="1"/>
          </p:cNvSpPr>
          <p:nvPr>
            <p:ph type="sldNum" sz="quarter" idx="5"/>
          </p:nvPr>
        </p:nvSpPr>
        <p:spPr/>
        <p:txBody>
          <a:bodyPr/>
          <a:lstStyle/>
          <a:p>
            <a:pPr rtl="0"/>
            <a:fld id="{D2D76E09-41B7-FE4E-B099-04DFD58B8CF1}" type="slidenum">
              <a:rPr lang="nl-NL" noProof="0" smtClean="0"/>
              <a:t>24</a:t>
            </a:fld>
            <a:endParaRPr lang="nl-NL" noProof="0"/>
          </a:p>
        </p:txBody>
      </p:sp>
    </p:spTree>
    <p:extLst>
      <p:ext uri="{BB962C8B-B14F-4D97-AF65-F5344CB8AC3E}">
        <p14:creationId xmlns:p14="http://schemas.microsoft.com/office/powerpoint/2010/main" val="173919768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hthoek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hthoek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hthoek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ep 9"/>
          <p:cNvGrpSpPr/>
          <p:nvPr/>
        </p:nvGrpSpPr>
        <p:grpSpPr>
          <a:xfrm>
            <a:off x="9649215" y="4068923"/>
            <a:ext cx="1080904" cy="1080902"/>
            <a:chOff x="9685338" y="4460675"/>
            <a:chExt cx="1080904" cy="1080902"/>
          </a:xfrm>
        </p:grpSpPr>
        <p:sp>
          <p:nvSpPr>
            <p:cNvPr id="11" name="Ova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el 1"/>
          <p:cNvSpPr>
            <a:spLocks noGrp="1"/>
          </p:cNvSpPr>
          <p:nvPr>
            <p:ph type="ctrTitle" hasCustomPrompt="1"/>
          </p:nvPr>
        </p:nvSpPr>
        <p:spPr>
          <a:xfrm>
            <a:off x="1051560" y="1432223"/>
            <a:ext cx="9966960" cy="3035808"/>
          </a:xfrm>
        </p:spPr>
        <p:txBody>
          <a:bodyPr rtlCol="0" anchor="ctr">
            <a:noAutofit/>
          </a:bodyPr>
          <a:lstStyle>
            <a:lvl1pPr algn="l">
              <a:lnSpc>
                <a:spcPct val="80000"/>
              </a:lnSpc>
              <a:defRPr sz="9600" cap="all" baseline="0">
                <a:blipFill dpi="0" rotWithShape="1">
                  <a:blip r:embed="rId4"/>
                  <a:srcRect/>
                  <a:tile tx="6350" ty="-127000" sx="65000" sy="64000" flip="none" algn="tl"/>
                </a:blipFill>
              </a:defRPr>
            </a:lvl1pPr>
          </a:lstStyle>
          <a:p>
            <a:pPr rtl="0"/>
            <a:r>
              <a:rPr lang="nl-NL" noProof="0"/>
              <a:t>Klik om de titelstijl van het model te bewerken</a:t>
            </a:r>
          </a:p>
        </p:txBody>
      </p:sp>
      <p:sp>
        <p:nvSpPr>
          <p:cNvPr id="3" name="Subtitel 2"/>
          <p:cNvSpPr>
            <a:spLocks noGrp="1"/>
          </p:cNvSpPr>
          <p:nvPr>
            <p:ph type="subTitle" idx="1" hasCustomPrompt="1"/>
          </p:nvPr>
        </p:nvSpPr>
        <p:spPr>
          <a:xfrm>
            <a:off x="1069848" y="4389120"/>
            <a:ext cx="7891272" cy="1069848"/>
          </a:xfrm>
        </p:spPr>
        <p:txBody>
          <a:bodyPr rtlCol="0">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nl-NL" noProof="0"/>
              <a:t>Klik om de subtitelstijl van het model te bewerken</a:t>
            </a:r>
          </a:p>
        </p:txBody>
      </p:sp>
      <p:sp>
        <p:nvSpPr>
          <p:cNvPr id="4" name="Tijdelijke aanduiding voor datum 3"/>
          <p:cNvSpPr>
            <a:spLocks noGrp="1"/>
          </p:cNvSpPr>
          <p:nvPr>
            <p:ph type="dt" sz="half" idx="10"/>
          </p:nvPr>
        </p:nvSpPr>
        <p:spPr/>
        <p:txBody>
          <a:bodyPr rtlCol="0"/>
          <a:lstStyle/>
          <a:p>
            <a:pPr rtl="0"/>
            <a:fld id="{E196CE57-D220-468B-81F2-F37986BD9D03}" type="datetime1">
              <a:rPr lang="nl-NL" noProof="0" smtClean="0"/>
              <a:t>27-5-2024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a:xfrm>
            <a:off x="9592733" y="4289334"/>
            <a:ext cx="1193868" cy="640080"/>
          </a:xfrm>
        </p:spPr>
        <p:txBody>
          <a:bodyPr rtlCol="0"/>
          <a:lstStyle>
            <a:lvl1pPr>
              <a:defRPr sz="2800"/>
            </a:lvl1pPr>
          </a:lstStyle>
          <a:p>
            <a:pPr rtl="0"/>
            <a:fld id="{4FAB73BC-B049-4115-A692-8D63A059BFB8}" type="slidenum">
              <a:rPr lang="nl-NL" noProof="0" smtClean="0"/>
              <a:pPr rtl="0"/>
              <a:t>‹nr.›</a:t>
            </a:fld>
            <a:endParaRPr lang="nl-NL" noProof="0"/>
          </a:p>
        </p:txBody>
      </p:sp>
    </p:spTree>
    <p:extLst>
      <p:ext uri="{BB962C8B-B14F-4D97-AF65-F5344CB8AC3E}">
        <p14:creationId xmlns:p14="http://schemas.microsoft.com/office/powerpoint/2010/main" val="73267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p:txBody>
          <a:bodyPr vert="eaVert"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B6B854B2-E4B9-49AC-9C49-0D6B3709FF42}" type="datetime1">
              <a:rPr lang="nl-NL" noProof="0" smtClean="0"/>
              <a:t>27-5-2024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4FAB73BC-B049-4115-A692-8D63A059BFB8}" type="slidenum">
              <a:rPr lang="nl-NL" noProof="0" smtClean="0"/>
              <a:t>‹nr.›</a:t>
            </a:fld>
            <a:endParaRPr lang="nl-NL" noProof="0"/>
          </a:p>
        </p:txBody>
      </p:sp>
    </p:spTree>
    <p:extLst>
      <p:ext uri="{BB962C8B-B14F-4D97-AF65-F5344CB8AC3E}">
        <p14:creationId xmlns:p14="http://schemas.microsoft.com/office/powerpoint/2010/main" val="2716891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hasCustomPrompt="1"/>
          </p:nvPr>
        </p:nvSpPr>
        <p:spPr>
          <a:xfrm>
            <a:off x="8724900" y="533400"/>
            <a:ext cx="2552700" cy="5638800"/>
          </a:xfrm>
        </p:spPr>
        <p:txBody>
          <a:bodyPr vert="eaVert"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a:xfrm>
            <a:off x="1066800" y="533400"/>
            <a:ext cx="7505700" cy="5638800"/>
          </a:xfrm>
        </p:spPr>
        <p:txBody>
          <a:bodyPr vert="eaVert"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0D6EA428-FFFA-43F9-AECC-F19A4C56671E}" type="datetime1">
              <a:rPr lang="nl-NL" noProof="0" smtClean="0"/>
              <a:t>27-5-2024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4FAB73BC-B049-4115-A692-8D63A059BFB8}" type="slidenum">
              <a:rPr lang="nl-NL" noProof="0" smtClean="0"/>
              <a:t>‹nr.›</a:t>
            </a:fld>
            <a:endParaRPr lang="nl-NL" noProof="0"/>
          </a:p>
        </p:txBody>
      </p:sp>
    </p:spTree>
    <p:extLst>
      <p:ext uri="{BB962C8B-B14F-4D97-AF65-F5344CB8AC3E}">
        <p14:creationId xmlns:p14="http://schemas.microsoft.com/office/powerpoint/2010/main" val="347652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idx="1" hasCustomPrompt="1"/>
          </p:nvPr>
        </p:nvSpPr>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A1A2734E-08C2-4917-86A1-267DF27F79FD}" type="datetime1">
              <a:rPr lang="nl-NL" noProof="0" smtClean="0"/>
              <a:t>27-5-2024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4FAB73BC-B049-4115-A692-8D63A059BFB8}" type="slidenum">
              <a:rPr lang="nl-NL" noProof="0" smtClean="0"/>
              <a:t>‹nr.›</a:t>
            </a:fld>
            <a:endParaRPr lang="nl-NL" noProof="0"/>
          </a:p>
        </p:txBody>
      </p:sp>
    </p:spTree>
    <p:extLst>
      <p:ext uri="{BB962C8B-B14F-4D97-AF65-F5344CB8AC3E}">
        <p14:creationId xmlns:p14="http://schemas.microsoft.com/office/powerpoint/2010/main" val="390508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hthoek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hasCustomPrompt="1"/>
          </p:nvPr>
        </p:nvSpPr>
        <p:spPr>
          <a:xfrm>
            <a:off x="2167128" y="1225296"/>
            <a:ext cx="9281160" cy="3520440"/>
          </a:xfrm>
        </p:spPr>
        <p:txBody>
          <a:bodyPr rtlCol="0" anchor="ctr">
            <a:normAutofit/>
          </a:bodyPr>
          <a:lstStyle>
            <a:lvl1pPr>
              <a:lnSpc>
                <a:spcPct val="80000"/>
              </a:lnSpc>
              <a:defRPr sz="8000" b="0"/>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2165774" y="5020056"/>
            <a:ext cx="9052560" cy="1066800"/>
          </a:xfrm>
        </p:spPr>
        <p:txBody>
          <a:bodyPr rtlCol="0"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Tekststijlen van het model bewerken</a:t>
            </a:r>
          </a:p>
        </p:txBody>
      </p:sp>
      <p:sp>
        <p:nvSpPr>
          <p:cNvPr id="4" name="Tijdelijke aanduiding voor datum 3"/>
          <p:cNvSpPr>
            <a:spLocks noGrp="1"/>
          </p:cNvSpPr>
          <p:nvPr>
            <p:ph type="dt" sz="half" idx="10"/>
          </p:nvPr>
        </p:nvSpPr>
        <p:spPr>
          <a:xfrm>
            <a:off x="8593667" y="6272784"/>
            <a:ext cx="2644309" cy="365125"/>
          </a:xfrm>
        </p:spPr>
        <p:txBody>
          <a:bodyPr rtlCol="0"/>
          <a:lstStyle/>
          <a:p>
            <a:pPr rtl="0"/>
            <a:fld id="{3A807541-3D1F-497B-BAA3-AA01244E5393}" type="datetime1">
              <a:rPr lang="nl-NL" noProof="0" smtClean="0"/>
              <a:t>27-5-2024</a:t>
            </a:fld>
            <a:endParaRPr lang="nl-NL" noProof="0"/>
          </a:p>
        </p:txBody>
      </p:sp>
      <p:sp>
        <p:nvSpPr>
          <p:cNvPr id="5" name="Tijdelijke aanduiding voor voettekst 4"/>
          <p:cNvSpPr>
            <a:spLocks noGrp="1"/>
          </p:cNvSpPr>
          <p:nvPr>
            <p:ph type="ftr" sz="quarter" idx="11"/>
          </p:nvPr>
        </p:nvSpPr>
        <p:spPr>
          <a:xfrm>
            <a:off x="2182708" y="6272784"/>
            <a:ext cx="6327648" cy="365125"/>
          </a:xfrm>
        </p:spPr>
        <p:txBody>
          <a:bodyPr rtlCol="0"/>
          <a:lstStyle/>
          <a:p>
            <a:pPr rtl="0"/>
            <a:endParaRPr lang="nl-NL" noProof="0"/>
          </a:p>
        </p:txBody>
      </p:sp>
      <p:grpSp>
        <p:nvGrpSpPr>
          <p:cNvPr id="8" name="Groep 7"/>
          <p:cNvGrpSpPr/>
          <p:nvPr/>
        </p:nvGrpSpPr>
        <p:grpSpPr>
          <a:xfrm>
            <a:off x="897399" y="2325848"/>
            <a:ext cx="1080904" cy="1080902"/>
            <a:chOff x="9685338" y="4460675"/>
            <a:chExt cx="1080904" cy="1080902"/>
          </a:xfrm>
        </p:grpSpPr>
        <p:sp>
          <p:nvSpPr>
            <p:cNvPr id="9" name="Ova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Tijdelijke aanduiding voor dianummer 5"/>
          <p:cNvSpPr>
            <a:spLocks noGrp="1"/>
          </p:cNvSpPr>
          <p:nvPr>
            <p:ph type="sldNum" sz="quarter" idx="12"/>
          </p:nvPr>
        </p:nvSpPr>
        <p:spPr>
          <a:xfrm>
            <a:off x="843702" y="2506133"/>
            <a:ext cx="1188298" cy="720332"/>
          </a:xfrm>
        </p:spPr>
        <p:txBody>
          <a:bodyPr rtlCol="0"/>
          <a:lstStyle>
            <a:lvl1pPr>
              <a:defRPr sz="2800"/>
            </a:lvl1pPr>
          </a:lstStyle>
          <a:p>
            <a:pPr rtl="0"/>
            <a:fld id="{4FAB73BC-B049-4115-A692-8D63A059BFB8}" type="slidenum">
              <a:rPr lang="nl-NL" noProof="0" smtClean="0"/>
              <a:pPr rtl="0"/>
              <a:t>‹nr.›</a:t>
            </a:fld>
            <a:endParaRPr lang="nl-NL" noProof="0"/>
          </a:p>
        </p:txBody>
      </p:sp>
    </p:spTree>
    <p:extLst>
      <p:ext uri="{BB962C8B-B14F-4D97-AF65-F5344CB8AC3E}">
        <p14:creationId xmlns:p14="http://schemas.microsoft.com/office/powerpoint/2010/main" val="22856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sz="half" idx="1" hasCustomPrompt="1"/>
          </p:nvPr>
        </p:nvSpPr>
        <p:spPr>
          <a:xfrm>
            <a:off x="1069848" y="2194560"/>
            <a:ext cx="4754880" cy="3977640"/>
          </a:xfrm>
        </p:spPr>
        <p:txBody>
          <a:bodyPr rtlCol="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p:cNvSpPr>
            <a:spLocks noGrp="1"/>
          </p:cNvSpPr>
          <p:nvPr>
            <p:ph sz="half" idx="2" hasCustomPrompt="1"/>
          </p:nvPr>
        </p:nvSpPr>
        <p:spPr>
          <a:xfrm>
            <a:off x="6364224" y="2194560"/>
            <a:ext cx="4754880" cy="3977640"/>
          </a:xfrm>
        </p:spPr>
        <p:txBody>
          <a:bodyPr rtlCol="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p:cNvSpPr>
            <a:spLocks noGrp="1"/>
          </p:cNvSpPr>
          <p:nvPr>
            <p:ph type="dt" sz="half" idx="10"/>
          </p:nvPr>
        </p:nvSpPr>
        <p:spPr/>
        <p:txBody>
          <a:bodyPr rtlCol="0"/>
          <a:lstStyle/>
          <a:p>
            <a:pPr rtl="0"/>
            <a:fld id="{8A93299B-3E78-43BD-959A-AFBA53216FEC}" type="datetime1">
              <a:rPr lang="nl-NL" noProof="0" smtClean="0"/>
              <a:t>27-5-2024</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4FAB73BC-B049-4115-A692-8D63A059BFB8}" type="slidenum">
              <a:rPr lang="nl-NL" noProof="0" smtClean="0"/>
              <a:t>‹nr.›</a:t>
            </a:fld>
            <a:endParaRPr lang="nl-NL" noProof="0"/>
          </a:p>
        </p:txBody>
      </p:sp>
    </p:spTree>
    <p:extLst>
      <p:ext uri="{BB962C8B-B14F-4D97-AF65-F5344CB8AC3E}">
        <p14:creationId xmlns:p14="http://schemas.microsoft.com/office/powerpoint/2010/main" val="4288177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el 9"/>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1066800" y="2048256"/>
            <a:ext cx="4754880" cy="640080"/>
          </a:xfrm>
        </p:spPr>
        <p:txBody>
          <a:bodyPr rtlCol="0"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4" name="Tijdelijke aanduiding voor inhoud 3"/>
          <p:cNvSpPr>
            <a:spLocks noGrp="1"/>
          </p:cNvSpPr>
          <p:nvPr>
            <p:ph sz="half" idx="2" hasCustomPrompt="1"/>
          </p:nvPr>
        </p:nvSpPr>
        <p:spPr>
          <a:xfrm>
            <a:off x="1069848" y="2743200"/>
            <a:ext cx="4754880" cy="3291840"/>
          </a:xfrm>
        </p:spPr>
        <p:txBody>
          <a:bodyPr rtlCol="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p:cNvSpPr>
            <a:spLocks noGrp="1"/>
          </p:cNvSpPr>
          <p:nvPr>
            <p:ph type="body" sz="quarter" idx="3" hasCustomPrompt="1"/>
          </p:nvPr>
        </p:nvSpPr>
        <p:spPr>
          <a:xfrm>
            <a:off x="6364224" y="2048256"/>
            <a:ext cx="4754880" cy="640080"/>
          </a:xfrm>
        </p:spPr>
        <p:txBody>
          <a:bodyPr rtlCol="0"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6" name="Tijdelijke aanduiding voor inhoud 5"/>
          <p:cNvSpPr>
            <a:spLocks noGrp="1"/>
          </p:cNvSpPr>
          <p:nvPr>
            <p:ph sz="quarter" idx="4" hasCustomPrompt="1"/>
          </p:nvPr>
        </p:nvSpPr>
        <p:spPr>
          <a:xfrm>
            <a:off x="6364224" y="2743200"/>
            <a:ext cx="4754880" cy="3291840"/>
          </a:xfrm>
        </p:spPr>
        <p:txBody>
          <a:bodyPr rtlCol="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p:txBody>
          <a:bodyPr rtlCol="0"/>
          <a:lstStyle/>
          <a:p>
            <a:pPr rtl="0"/>
            <a:fld id="{F3CD1E9B-956A-4EB2-94F1-3833E2B01E44}" type="datetime1">
              <a:rPr lang="nl-NL" noProof="0" smtClean="0"/>
              <a:t>27-5-2024</a:t>
            </a:fld>
            <a:endParaRPr lang="nl-NL" noProof="0"/>
          </a:p>
        </p:txBody>
      </p:sp>
      <p:sp>
        <p:nvSpPr>
          <p:cNvPr id="8" name="Tijdelijke aanduiding voor voettekst 7"/>
          <p:cNvSpPr>
            <a:spLocks noGrp="1"/>
          </p:cNvSpPr>
          <p:nvPr>
            <p:ph type="ftr" sz="quarter" idx="11"/>
          </p:nvPr>
        </p:nvSpPr>
        <p:spPr/>
        <p:txBody>
          <a:bodyPr rtlCol="0"/>
          <a:lstStyle/>
          <a:p>
            <a:pPr rtl="0"/>
            <a:endParaRPr lang="nl-NL" noProof="0"/>
          </a:p>
        </p:txBody>
      </p:sp>
      <p:sp>
        <p:nvSpPr>
          <p:cNvPr id="9" name="Tijdelijke aanduiding voor dianummer 8"/>
          <p:cNvSpPr>
            <a:spLocks noGrp="1"/>
          </p:cNvSpPr>
          <p:nvPr>
            <p:ph type="sldNum" sz="quarter" idx="12"/>
          </p:nvPr>
        </p:nvSpPr>
        <p:spPr/>
        <p:txBody>
          <a:bodyPr rtlCol="0"/>
          <a:lstStyle/>
          <a:p>
            <a:pPr rtl="0"/>
            <a:fld id="{4FAB73BC-B049-4115-A692-8D63A059BFB8}" type="slidenum">
              <a:rPr lang="nl-NL" noProof="0" smtClean="0"/>
              <a:t>‹nr.›</a:t>
            </a:fld>
            <a:endParaRPr lang="nl-NL" noProof="0"/>
          </a:p>
        </p:txBody>
      </p:sp>
    </p:spTree>
    <p:extLst>
      <p:ext uri="{BB962C8B-B14F-4D97-AF65-F5344CB8AC3E}">
        <p14:creationId xmlns:p14="http://schemas.microsoft.com/office/powerpoint/2010/main" val="3462686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el 5"/>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datum 2"/>
          <p:cNvSpPr>
            <a:spLocks noGrp="1"/>
          </p:cNvSpPr>
          <p:nvPr>
            <p:ph type="dt" sz="half" idx="10"/>
          </p:nvPr>
        </p:nvSpPr>
        <p:spPr/>
        <p:txBody>
          <a:bodyPr rtlCol="0"/>
          <a:lstStyle/>
          <a:p>
            <a:pPr rtl="0"/>
            <a:fld id="{E874701C-473D-4D53-B310-587B808ADA3E}" type="datetime1">
              <a:rPr lang="nl-NL" noProof="0" smtClean="0"/>
              <a:t>27-5-2024</a:t>
            </a:fld>
            <a:endParaRPr lang="nl-NL" noProof="0"/>
          </a:p>
        </p:txBody>
      </p:sp>
      <p:sp>
        <p:nvSpPr>
          <p:cNvPr id="4" name="Tijdelijke aanduiding voor voettekst 3"/>
          <p:cNvSpPr>
            <a:spLocks noGrp="1"/>
          </p:cNvSpPr>
          <p:nvPr>
            <p:ph type="ftr" sz="quarter" idx="11"/>
          </p:nvPr>
        </p:nvSpPr>
        <p:spPr/>
        <p:txBody>
          <a:bodyPr rtlCol="0"/>
          <a:lstStyle/>
          <a:p>
            <a:pPr rtl="0"/>
            <a:endParaRPr lang="nl-NL" noProof="0"/>
          </a:p>
        </p:txBody>
      </p:sp>
      <p:sp>
        <p:nvSpPr>
          <p:cNvPr id="5" name="Tijdelijke aanduiding voor dianummer 4"/>
          <p:cNvSpPr>
            <a:spLocks noGrp="1"/>
          </p:cNvSpPr>
          <p:nvPr>
            <p:ph type="sldNum" sz="quarter" idx="12"/>
          </p:nvPr>
        </p:nvSpPr>
        <p:spPr/>
        <p:txBody>
          <a:bodyPr rtlCol="0"/>
          <a:lstStyle/>
          <a:p>
            <a:pPr rtl="0"/>
            <a:fld id="{4FAB73BC-B049-4115-A692-8D63A059BFB8}" type="slidenum">
              <a:rPr lang="nl-NL" noProof="0" smtClean="0"/>
              <a:t>‹nr.›</a:t>
            </a:fld>
            <a:endParaRPr lang="nl-NL" noProof="0"/>
          </a:p>
        </p:txBody>
      </p:sp>
    </p:spTree>
    <p:extLst>
      <p:ext uri="{BB962C8B-B14F-4D97-AF65-F5344CB8AC3E}">
        <p14:creationId xmlns:p14="http://schemas.microsoft.com/office/powerpoint/2010/main" val="248146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4D40894B-5499-4663-B53E-E5D7A9B39E35}" type="datetime1">
              <a:rPr lang="nl-NL" noProof="0" smtClean="0"/>
              <a:t>27-5-2024</a:t>
            </a:fld>
            <a:endParaRPr lang="nl-NL" noProof="0"/>
          </a:p>
        </p:txBody>
      </p:sp>
      <p:sp>
        <p:nvSpPr>
          <p:cNvPr id="3" name="Tijdelijke aanduiding voor voettekst 2"/>
          <p:cNvSpPr>
            <a:spLocks noGrp="1"/>
          </p:cNvSpPr>
          <p:nvPr>
            <p:ph type="ftr" sz="quarter" idx="11"/>
          </p:nvPr>
        </p:nvSpPr>
        <p:spPr/>
        <p:txBody>
          <a:bodyPr rtlCol="0"/>
          <a:lstStyle/>
          <a:p>
            <a:pPr rtl="0"/>
            <a:endParaRPr lang="nl-NL" noProof="0"/>
          </a:p>
        </p:txBody>
      </p:sp>
      <p:sp>
        <p:nvSpPr>
          <p:cNvPr id="4" name="Tijdelijke aanduiding voor dianummer 3"/>
          <p:cNvSpPr>
            <a:spLocks noGrp="1"/>
          </p:cNvSpPr>
          <p:nvPr>
            <p:ph type="sldNum" sz="quarter" idx="12"/>
          </p:nvPr>
        </p:nvSpPr>
        <p:spPr/>
        <p:txBody>
          <a:bodyPr rtlCol="0"/>
          <a:lstStyle/>
          <a:p>
            <a:pPr rtl="0"/>
            <a:fld id="{4FAB73BC-B049-4115-A692-8D63A059BFB8}" type="slidenum">
              <a:rPr lang="nl-NL" noProof="0" smtClean="0"/>
              <a:t>‹nr.›</a:t>
            </a:fld>
            <a:endParaRPr lang="nl-NL" noProof="0"/>
          </a:p>
        </p:txBody>
      </p:sp>
    </p:spTree>
    <p:extLst>
      <p:ext uri="{BB962C8B-B14F-4D97-AF65-F5344CB8AC3E}">
        <p14:creationId xmlns:p14="http://schemas.microsoft.com/office/powerpoint/2010/main" val="42776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hthoek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hasCustomPrompt="1"/>
          </p:nvPr>
        </p:nvSpPr>
        <p:spPr>
          <a:xfrm>
            <a:off x="8549640" y="685800"/>
            <a:ext cx="3200400" cy="1737360"/>
          </a:xfrm>
        </p:spPr>
        <p:txBody>
          <a:bodyPr rtlCol="0" anchor="b">
            <a:normAutofit/>
          </a:bodyPr>
          <a:lstStyle>
            <a:lvl1pPr>
              <a:defRPr sz="3200" b="1"/>
            </a:lvl1pPr>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838200" y="685800"/>
            <a:ext cx="6711696" cy="5020056"/>
          </a:xfrm>
        </p:spPr>
        <p:txBody>
          <a:bodyPr rtlCol="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p:cNvSpPr>
            <a:spLocks noGrp="1"/>
          </p:cNvSpPr>
          <p:nvPr>
            <p:ph type="body" sz="half" idx="2" hasCustomPrompt="1"/>
          </p:nvPr>
        </p:nvSpPr>
        <p:spPr>
          <a:xfrm>
            <a:off x="8549640" y="2423160"/>
            <a:ext cx="3200400" cy="3291840"/>
          </a:xfrm>
        </p:spPr>
        <p:txBody>
          <a:bodyPr rtlCol="0">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p>
            <a:pPr rtl="0"/>
            <a:fld id="{2B74DE32-93B6-4963-B6E3-8BE0E11CFF1A}" type="datetime1">
              <a:rPr lang="nl-NL" noProof="0" smtClean="0"/>
              <a:t>27-5-2024</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grpSp>
        <p:nvGrpSpPr>
          <p:cNvPr id="9" name="Groep 8"/>
          <p:cNvGrpSpPr>
            <a:grpSpLocks noChangeAspect="1"/>
          </p:cNvGrpSpPr>
          <p:nvPr/>
        </p:nvGrpSpPr>
        <p:grpSpPr>
          <a:xfrm>
            <a:off x="11401725" y="6229681"/>
            <a:ext cx="457200" cy="457200"/>
            <a:chOff x="11361456" y="6195813"/>
            <a:chExt cx="548640" cy="548640"/>
          </a:xfrm>
        </p:grpSpPr>
        <p:sp>
          <p:nvSpPr>
            <p:cNvPr id="10" name="Ova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Tijdelijke aanduiding voor dianummer 6"/>
          <p:cNvSpPr>
            <a:spLocks noGrp="1"/>
          </p:cNvSpPr>
          <p:nvPr>
            <p:ph type="sldNum" sz="quarter" idx="12"/>
          </p:nvPr>
        </p:nvSpPr>
        <p:spPr/>
        <p:txBody>
          <a:bodyPr rtlCol="0"/>
          <a:lstStyle/>
          <a:p>
            <a:pPr rtl="0"/>
            <a:fld id="{4FAB73BC-B049-4115-A692-8D63A059BFB8}" type="slidenum">
              <a:rPr lang="nl-NL" noProof="0" smtClean="0"/>
              <a:t>‹nr.›</a:t>
            </a:fld>
            <a:endParaRPr lang="nl-NL" noProof="0"/>
          </a:p>
        </p:txBody>
      </p:sp>
    </p:spTree>
    <p:extLst>
      <p:ext uri="{BB962C8B-B14F-4D97-AF65-F5344CB8AC3E}">
        <p14:creationId xmlns:p14="http://schemas.microsoft.com/office/powerpoint/2010/main" val="1211674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hthoek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hasCustomPrompt="1"/>
          </p:nvPr>
        </p:nvSpPr>
        <p:spPr>
          <a:xfrm>
            <a:off x="8549640" y="685800"/>
            <a:ext cx="3200400" cy="1737360"/>
          </a:xfrm>
        </p:spPr>
        <p:txBody>
          <a:bodyPr rtlCol="0" anchor="b">
            <a:normAutofit/>
          </a:bodyPr>
          <a:lstStyle>
            <a:lvl1pPr>
              <a:defRPr sz="3200" b="1"/>
            </a:lvl1pPr>
          </a:lstStyle>
          <a:p>
            <a:pPr rtl="0"/>
            <a:r>
              <a:rPr lang="nl-NL" noProof="0"/>
              <a:t>Klik om de titelstijl van het model te bewerken</a:t>
            </a:r>
          </a:p>
        </p:txBody>
      </p:sp>
      <p:sp>
        <p:nvSpPr>
          <p:cNvPr id="3" name="Tijdelijke aanduiding voor afbeelding 2"/>
          <p:cNvSpPr>
            <a:spLocks noGrp="1" noChangeAspect="1"/>
          </p:cNvSpPr>
          <p:nvPr>
            <p:ph type="pic" idx="1" hasCustomPrompt="1"/>
          </p:nvPr>
        </p:nvSpPr>
        <p:spPr>
          <a:xfrm>
            <a:off x="0" y="0"/>
            <a:ext cx="8303740" cy="6858000"/>
          </a:xfrm>
          <a:solidFill>
            <a:schemeClr val="tx2">
              <a:lumMod val="20000"/>
              <a:lumOff val="80000"/>
            </a:schemeClr>
          </a:solidFill>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p:cNvSpPr>
            <a:spLocks noGrp="1"/>
          </p:cNvSpPr>
          <p:nvPr>
            <p:ph type="body" sz="half" idx="2" hasCustomPrompt="1"/>
          </p:nvPr>
        </p:nvSpPr>
        <p:spPr>
          <a:xfrm>
            <a:off x="8549640" y="2423160"/>
            <a:ext cx="3200400" cy="3291840"/>
          </a:xfrm>
        </p:spPr>
        <p:txBody>
          <a:bodyPr rtlCol="0">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p>
            <a:pPr rtl="0"/>
            <a:fld id="{8394FC44-E680-4CBE-A6E4-8179F2F8BDDD}" type="datetime1">
              <a:rPr lang="nl-NL" noProof="0" smtClean="0"/>
              <a:t>27-5-2024</a:t>
            </a:fld>
            <a:endParaRPr lang="nl-NL" noProof="0"/>
          </a:p>
        </p:txBody>
      </p:sp>
      <p:grpSp>
        <p:nvGrpSpPr>
          <p:cNvPr id="8" name="Groep 7"/>
          <p:cNvGrpSpPr>
            <a:grpSpLocks noChangeAspect="1"/>
          </p:cNvGrpSpPr>
          <p:nvPr/>
        </p:nvGrpSpPr>
        <p:grpSpPr>
          <a:xfrm>
            <a:off x="11401725" y="6229681"/>
            <a:ext cx="457200" cy="457200"/>
            <a:chOff x="11361456" y="6195813"/>
            <a:chExt cx="548640" cy="548640"/>
          </a:xfrm>
        </p:grpSpPr>
        <p:sp>
          <p:nvSpPr>
            <p:cNvPr id="9" name="Ova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Tijdelijke aanduiding voor dianummer 6"/>
          <p:cNvSpPr>
            <a:spLocks noGrp="1"/>
          </p:cNvSpPr>
          <p:nvPr>
            <p:ph type="sldNum" sz="quarter" idx="12"/>
          </p:nvPr>
        </p:nvSpPr>
        <p:spPr/>
        <p:txBody>
          <a:bodyPr rtlCol="0"/>
          <a:lstStyle/>
          <a:p>
            <a:pPr rtl="0"/>
            <a:fld id="{4FAB73BC-B049-4115-A692-8D63A059BFB8}" type="slidenum">
              <a:rPr lang="nl-NL" noProof="0" smtClean="0"/>
              <a:t>‹nr.›</a:t>
            </a:fld>
            <a:endParaRPr lang="nl-NL" noProof="0"/>
          </a:p>
        </p:txBody>
      </p:sp>
    </p:spTree>
    <p:extLst>
      <p:ext uri="{BB962C8B-B14F-4D97-AF65-F5344CB8AC3E}">
        <p14:creationId xmlns:p14="http://schemas.microsoft.com/office/powerpoint/2010/main" val="191372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pPr rtl="0"/>
            <a:fld id="{50A6A266-6C3A-4EAA-8DFE-5D304070E2CF}" type="datetime1">
              <a:rPr lang="nl-NL" noProof="0" smtClean="0"/>
              <a:t>27-5-2024</a:t>
            </a:fld>
            <a:endParaRPr lang="nl-NL" noProof="0"/>
          </a:p>
        </p:txBody>
      </p:sp>
      <p:sp>
        <p:nvSpPr>
          <p:cNvPr id="5" name="Tijdelijke aanduiding voor voettekst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pPr rtl="0"/>
            <a:endParaRPr lang="nl-NL" noProof="0"/>
          </a:p>
        </p:txBody>
      </p:sp>
      <p:grpSp>
        <p:nvGrpSpPr>
          <p:cNvPr id="7" name="Groep 6"/>
          <p:cNvGrpSpPr>
            <a:grpSpLocks noChangeAspect="1"/>
          </p:cNvGrpSpPr>
          <p:nvPr/>
        </p:nvGrpSpPr>
        <p:grpSpPr>
          <a:xfrm>
            <a:off x="11401725" y="6229681"/>
            <a:ext cx="457200" cy="457200"/>
            <a:chOff x="11361456" y="6195813"/>
            <a:chExt cx="548640" cy="548640"/>
          </a:xfrm>
        </p:grpSpPr>
        <p:sp>
          <p:nvSpPr>
            <p:cNvPr id="8" name="Ova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Tijdelijke aanduiding voor dianumm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pPr rtl="0"/>
            <a:fld id="{4FAB73BC-B049-4115-A692-8D63A059BFB8}" type="slidenum">
              <a:rPr lang="nl-NL" noProof="0" smtClean="0"/>
              <a:pPr rtl="0"/>
              <a:t>‹nr.›</a:t>
            </a:fld>
            <a:endParaRPr lang="nl-NL" noProof="0"/>
          </a:p>
        </p:txBody>
      </p:sp>
    </p:spTree>
    <p:extLst>
      <p:ext uri="{BB962C8B-B14F-4D97-AF65-F5344CB8AC3E}">
        <p14:creationId xmlns:p14="http://schemas.microsoft.com/office/powerpoint/2010/main" val="307590469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20.sv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microsoft.com/office/2011/relationships/webextension" Target="../webextensions/webextension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microsoft.com/office/2007/relationships/hdphoto" Target="../media/hdphoto3.wdp"/><Relationship Id="rId7" Type="http://schemas.openxmlformats.org/officeDocument/2006/relationships/image" Target="../media/image42.sv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svg"/><Relationship Id="rId10" Type="http://schemas.openxmlformats.org/officeDocument/2006/relationships/image" Target="../media/image20.svg"/><Relationship Id="rId4" Type="http://schemas.openxmlformats.org/officeDocument/2006/relationships/image" Target="../media/image39.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0.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0.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microsoft.com/office/2011/relationships/webextension" Target="../webextensions/webextension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0.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19.png"/><Relationship Id="rId3" Type="http://schemas.openxmlformats.org/officeDocument/2006/relationships/image" Target="../media/image7.jpeg"/><Relationship Id="rId7" Type="http://schemas.openxmlformats.org/officeDocument/2006/relationships/image" Target="../media/image2.png"/><Relationship Id="rId12"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diagramColors" Target="../diagrams/colors1.xml"/><Relationship Id="rId5" Type="http://schemas.openxmlformats.org/officeDocument/2006/relationships/image" Target="../media/image9.png"/><Relationship Id="rId10" Type="http://schemas.openxmlformats.org/officeDocument/2006/relationships/diagramQuickStyle" Target="../diagrams/quickStyle1.xml"/><Relationship Id="rId4" Type="http://schemas.openxmlformats.org/officeDocument/2006/relationships/image" Target="../media/image8.jpeg"/><Relationship Id="rId9" Type="http://schemas.openxmlformats.org/officeDocument/2006/relationships/diagramLayout" Target="../diagrams/layout1.xml"/><Relationship Id="rId14" Type="http://schemas.openxmlformats.org/officeDocument/2006/relationships/image" Target="../media/image20.svg"/></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20.sv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0.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openxmlformats.org/officeDocument/2006/relationships/image" Target="../media/image20.svg"/><Relationship Id="rId3" Type="http://schemas.microsoft.com/office/2007/relationships/hdphoto" Target="../media/hdphoto3.wdp"/><Relationship Id="rId7"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1.png"/><Relationship Id="rId7" Type="http://schemas.openxmlformats.org/officeDocument/2006/relationships/image" Target="../media/image20.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4.xml"/><Relationship Id="rId3" Type="http://schemas.microsoft.com/office/2007/relationships/hdphoto" Target="../media/hdphoto3.wdp"/><Relationship Id="rId7" Type="http://schemas.openxmlformats.org/officeDocument/2006/relationships/diagramData" Target="../diagrams/data4.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0.svg"/><Relationship Id="rId11" Type="http://schemas.microsoft.com/office/2007/relationships/diagramDrawing" Target="../diagrams/drawing4.xml"/><Relationship Id="rId5" Type="http://schemas.openxmlformats.org/officeDocument/2006/relationships/image" Target="../media/image19.png"/><Relationship Id="rId10" Type="http://schemas.openxmlformats.org/officeDocument/2006/relationships/diagramColors" Target="../diagrams/colors4.xml"/><Relationship Id="rId4" Type="http://schemas.openxmlformats.org/officeDocument/2006/relationships/image" Target="../media/image2.png"/><Relationship Id="rId9"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0.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0.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5.png"/><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hyperlink" Target="mailto:Stephanie.devries@gro-up.nl" TargetMode="External"/><Relationship Id="rId12"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3.jpeg"/><Relationship Id="rId5" Type="http://schemas.openxmlformats.org/officeDocument/2006/relationships/image" Target="../media/image2.png"/><Relationship Id="rId10" Type="http://schemas.openxmlformats.org/officeDocument/2006/relationships/image" Target="../media/image22.png"/><Relationship Id="rId4" Type="http://schemas.microsoft.com/office/2007/relationships/hdphoto" Target="../media/hdphoto3.wdp"/><Relationship Id="rId9" Type="http://schemas.openxmlformats.org/officeDocument/2006/relationships/image" Target="../media/image20.sv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20.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0.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68.jpeg"/></Relationships>
</file>

<file path=ppt/slides/_rels/slide3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9.png"/><Relationship Id="rId7"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20.svg"/></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1.png"/><Relationship Id="rId4" Type="http://schemas.microsoft.com/office/2007/relationships/hdphoto" Target="../media/hdphoto4.wdp"/></Relationships>
</file>

<file path=ppt/slides/_rels/slide3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7.jpeg"/><Relationship Id="rId7" Type="http://schemas.openxmlformats.org/officeDocument/2006/relationships/diagramLayout" Target="../diagrams/layout5.xml"/><Relationship Id="rId12" Type="http://schemas.openxmlformats.org/officeDocument/2006/relationships/image" Target="../media/image20.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Data" Target="../diagrams/data5.xml"/><Relationship Id="rId11" Type="http://schemas.openxmlformats.org/officeDocument/2006/relationships/image" Target="../media/image19.png"/><Relationship Id="rId5" Type="http://schemas.openxmlformats.org/officeDocument/2006/relationships/image" Target="../media/image10.jpeg"/><Relationship Id="rId10" Type="http://schemas.microsoft.com/office/2007/relationships/diagramDrawing" Target="../diagrams/drawing5.xml"/><Relationship Id="rId4" Type="http://schemas.openxmlformats.org/officeDocument/2006/relationships/image" Target="../media/image8.jpeg"/><Relationship Id="rId9" Type="http://schemas.openxmlformats.org/officeDocument/2006/relationships/diagramColors" Target="../diagrams/colors5.xml"/></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microsoft.com/office/2011/relationships/webextension" Target="../webextensions/webextension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0.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7.jpeg"/><Relationship Id="rId7" Type="http://schemas.openxmlformats.org/officeDocument/2006/relationships/diagramLayout" Target="../diagrams/layout2.xml"/><Relationship Id="rId12"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19.png"/><Relationship Id="rId5" Type="http://schemas.openxmlformats.org/officeDocument/2006/relationships/image" Target="../media/image10.jpeg"/><Relationship Id="rId10" Type="http://schemas.microsoft.com/office/2007/relationships/diagramDrawing" Target="../diagrams/drawing2.xml"/><Relationship Id="rId4" Type="http://schemas.openxmlformats.org/officeDocument/2006/relationships/image" Target="../media/image8.jpeg"/><Relationship Id="rId9" Type="http://schemas.openxmlformats.org/officeDocument/2006/relationships/diagramColors" Target="../diagrams/colors2.xml"/></Relationships>
</file>

<file path=ppt/slides/_rels/slide4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7.png"/><Relationship Id="rId4" Type="http://schemas.microsoft.com/office/2007/relationships/hdphoto" Target="../media/hdphoto3.wdp"/></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2" Type="http://schemas.microsoft.com/office/2011/relationships/webextension" Target="../webextensions/webextension6.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7.jpeg"/><Relationship Id="rId7" Type="http://schemas.openxmlformats.org/officeDocument/2006/relationships/diagramLayout" Target="../diagrams/layout6.xml"/><Relationship Id="rId12" Type="http://schemas.openxmlformats.org/officeDocument/2006/relationships/image" Target="../media/image20.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Data" Target="../diagrams/data6.xml"/><Relationship Id="rId11" Type="http://schemas.openxmlformats.org/officeDocument/2006/relationships/image" Target="../media/image19.png"/><Relationship Id="rId5" Type="http://schemas.openxmlformats.org/officeDocument/2006/relationships/image" Target="../media/image10.jpeg"/><Relationship Id="rId10" Type="http://schemas.microsoft.com/office/2007/relationships/diagramDrawing" Target="../diagrams/drawing6.xml"/><Relationship Id="rId4" Type="http://schemas.openxmlformats.org/officeDocument/2006/relationships/image" Target="../media/image8.jpeg"/><Relationship Id="rId9" Type="http://schemas.openxmlformats.org/officeDocument/2006/relationships/diagramColors" Target="../diagrams/colors6.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mailto:Stephanie.devries@gro-up.nl" TargetMode="External"/><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1/relationships/webextension" Target="../webextensions/webextension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6.png"/><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jpeg"/><Relationship Id="rId5" Type="http://schemas.microsoft.com/office/2007/relationships/hdphoto" Target="../media/hdphoto3.wdp"/><Relationship Id="rId10" Type="http://schemas.openxmlformats.org/officeDocument/2006/relationships/image" Target="../media/image20.svg"/><Relationship Id="rId4" Type="http://schemas.openxmlformats.org/officeDocument/2006/relationships/image" Target="../media/image21.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jpe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jpeg"/><Relationship Id="rId5" Type="http://schemas.microsoft.com/office/2007/relationships/hdphoto" Target="../media/hdphoto3.wdp"/><Relationship Id="rId10" Type="http://schemas.openxmlformats.org/officeDocument/2006/relationships/image" Target="../media/image20.svg"/><Relationship Id="rId4" Type="http://schemas.openxmlformats.org/officeDocument/2006/relationships/image" Target="../media/image21.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7.jpeg"/><Relationship Id="rId7" Type="http://schemas.openxmlformats.org/officeDocument/2006/relationships/diagramLayout" Target="../diagrams/layout3.xml"/><Relationship Id="rId12" Type="http://schemas.openxmlformats.org/officeDocument/2006/relationships/image" Target="../media/image20.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openxmlformats.org/officeDocument/2006/relationships/image" Target="../media/image19.png"/><Relationship Id="rId5" Type="http://schemas.openxmlformats.org/officeDocument/2006/relationships/image" Target="../media/image10.jpeg"/><Relationship Id="rId10" Type="http://schemas.microsoft.com/office/2007/relationships/diagramDrawing" Target="../diagrams/drawing3.xml"/><Relationship Id="rId4" Type="http://schemas.openxmlformats.org/officeDocument/2006/relationships/image" Target="../media/image8.jpeg"/><Relationship Id="rId9" Type="http://schemas.openxmlformats.org/officeDocument/2006/relationships/diagramColors" Target="../diagrams/colors3.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microsoft.com/office/2011/relationships/webextension" Target="../webextensions/webextension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pic>
        <p:nvPicPr>
          <p:cNvPr id="13" name="Afbeelding 12" descr="Avocado’s en paprika’s op een snijplank">
            <a:extLst>
              <a:ext uri="{FF2B5EF4-FFF2-40B4-BE49-F238E27FC236}">
                <a16:creationId xmlns:a16="http://schemas.microsoft.com/office/drawing/2014/main" id="{573EC269-9A59-49F8-B377-784E209B3A0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89"/>
          </a:xfrm>
          <a:prstGeom prst="rect">
            <a:avLst/>
          </a:prstGeom>
        </p:spPr>
      </p:pic>
      <p:sp>
        <p:nvSpPr>
          <p:cNvPr id="20" name="Rechthoek 19">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22" name="Rechthoek 21">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2" name="Titel 1">
            <a:extLst>
              <a:ext uri="{FF2B5EF4-FFF2-40B4-BE49-F238E27FC236}">
                <a16:creationId xmlns:a16="http://schemas.microsoft.com/office/drawing/2014/main" id="{A5C93519-6B29-1346-9FCB-0835B80531A4}"/>
              </a:ext>
            </a:extLst>
          </p:cNvPr>
          <p:cNvSpPr>
            <a:spLocks noGrp="1"/>
          </p:cNvSpPr>
          <p:nvPr>
            <p:ph type="ctrTitle"/>
          </p:nvPr>
        </p:nvSpPr>
        <p:spPr>
          <a:xfrm>
            <a:off x="1051560" y="690113"/>
            <a:ext cx="9966960" cy="3777918"/>
          </a:xfrm>
        </p:spPr>
        <p:txBody>
          <a:bodyPr rtlCol="0" anchor="b">
            <a:normAutofit/>
          </a:bodyPr>
          <a:lstStyle/>
          <a:p>
            <a:pPr rtl="0"/>
            <a:r>
              <a:rPr lang="nl-NL" dirty="0">
                <a:solidFill>
                  <a:srgbClr val="FFFFFF"/>
                </a:solidFill>
              </a:rPr>
              <a:t>Onderweg naar gezonde eetgewoontes</a:t>
            </a:r>
          </a:p>
        </p:txBody>
      </p:sp>
      <p:sp>
        <p:nvSpPr>
          <p:cNvPr id="8" name="Subtitel 7">
            <a:extLst>
              <a:ext uri="{FF2B5EF4-FFF2-40B4-BE49-F238E27FC236}">
                <a16:creationId xmlns:a16="http://schemas.microsoft.com/office/drawing/2014/main" id="{57FFE273-805C-47CC-98BD-C63CD14BF635}"/>
              </a:ext>
            </a:extLst>
          </p:cNvPr>
          <p:cNvSpPr>
            <a:spLocks noGrp="1"/>
          </p:cNvSpPr>
          <p:nvPr>
            <p:ph type="subTitle" idx="1"/>
          </p:nvPr>
        </p:nvSpPr>
        <p:spPr>
          <a:xfrm>
            <a:off x="1069848" y="4389120"/>
            <a:ext cx="7891272" cy="1069848"/>
          </a:xfrm>
        </p:spPr>
        <p:txBody>
          <a:bodyPr rtlCol="0">
            <a:normAutofit/>
          </a:bodyPr>
          <a:lstStyle/>
          <a:p>
            <a:pPr rtl="0"/>
            <a:r>
              <a:rPr lang="nl-NL" dirty="0">
                <a:solidFill>
                  <a:srgbClr val="FFFFFF"/>
                </a:solidFill>
              </a:rPr>
              <a:t>Stephanie de Vries</a:t>
            </a:r>
          </a:p>
          <a:p>
            <a:pPr rtl="0"/>
            <a:r>
              <a:rPr lang="nl-NL" dirty="0">
                <a:solidFill>
                  <a:srgbClr val="FFFFFF"/>
                </a:solidFill>
              </a:rPr>
              <a:t>27 mei 2024</a:t>
            </a:r>
          </a:p>
        </p:txBody>
      </p:sp>
    </p:spTree>
    <p:extLst>
      <p:ext uri="{BB962C8B-B14F-4D97-AF65-F5344CB8AC3E}">
        <p14:creationId xmlns:p14="http://schemas.microsoft.com/office/powerpoint/2010/main" val="531247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68D21A-DD14-D4F3-60CE-4C4E62161A41}"/>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BB30A4E-C533-AA8D-FC9D-EF8376E91819}"/>
              </a:ext>
            </a:extLst>
          </p:cNvPr>
          <p:cNvSpPr>
            <a:spLocks noGrp="1"/>
          </p:cNvSpPr>
          <p:nvPr>
            <p:ph idx="1"/>
          </p:nvPr>
        </p:nvSpPr>
        <p:spPr/>
        <p:txBody>
          <a:bodyPr/>
          <a:lstStyle/>
          <a:p>
            <a:endParaRPr lang="nl-NL"/>
          </a:p>
        </p:txBody>
      </p:sp>
      <p:pic>
        <p:nvPicPr>
          <p:cNvPr id="5124" name="Picture 4" descr="Eten volgens de Schijf van Vijf - Al het nieuws uit Brummen">
            <a:extLst>
              <a:ext uri="{FF2B5EF4-FFF2-40B4-BE49-F238E27FC236}">
                <a16:creationId xmlns:a16="http://schemas.microsoft.com/office/drawing/2014/main" id="{5E4F9211-83AB-A96D-2E49-01EB28BB3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0"/>
            <a:ext cx="116506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Appel met effen opvulling">
            <a:extLst>
              <a:ext uri="{FF2B5EF4-FFF2-40B4-BE49-F238E27FC236}">
                <a16:creationId xmlns:a16="http://schemas.microsoft.com/office/drawing/2014/main" id="{6C9438F3-F4A9-0BCC-ABAE-E60433D960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3124" y="5894093"/>
            <a:ext cx="914400" cy="914400"/>
          </a:xfrm>
          <a:prstGeom prst="rect">
            <a:avLst/>
          </a:prstGeom>
        </p:spPr>
      </p:pic>
    </p:spTree>
    <p:extLst>
      <p:ext uri="{BB962C8B-B14F-4D97-AF65-F5344CB8AC3E}">
        <p14:creationId xmlns:p14="http://schemas.microsoft.com/office/powerpoint/2010/main" val="12622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B94551-11F4-9128-01D0-E5058B7E1997}"/>
              </a:ext>
            </a:extLst>
          </p:cNvPr>
          <p:cNvSpPr>
            <a:spLocks noGrp="1"/>
          </p:cNvSpPr>
          <p:nvPr>
            <p:ph type="title"/>
          </p:nvPr>
        </p:nvSpPr>
        <p:spPr>
          <a:xfrm>
            <a:off x="1069848" y="4755859"/>
            <a:ext cx="10058400" cy="950070"/>
          </a:xfrm>
        </p:spPr>
        <p:txBody>
          <a:bodyPr anchor="b">
            <a:normAutofit/>
          </a:bodyPr>
          <a:lstStyle/>
          <a:p>
            <a:pPr algn="ctr"/>
            <a:r>
              <a:rPr lang="nl-NL" sz="4800" dirty="0"/>
              <a:t>SCHIJF VAN VIJF - voedingscentrum</a:t>
            </a:r>
          </a:p>
        </p:txBody>
      </p:sp>
      <p:pic>
        <p:nvPicPr>
          <p:cNvPr id="4104" name="Picture 8" descr="Nieuwe Schijf van Vijf - MAX Vandaag">
            <a:extLst>
              <a:ext uri="{FF2B5EF4-FFF2-40B4-BE49-F238E27FC236}">
                <a16:creationId xmlns:a16="http://schemas.microsoft.com/office/drawing/2014/main" id="{2D8254C2-10CE-C0C7-F523-C35F42D0F0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17" t="-2509" r="33163" b="-9548"/>
          <a:stretch/>
        </p:blipFill>
        <p:spPr bwMode="auto">
          <a:xfrm>
            <a:off x="928376" y="1098526"/>
            <a:ext cx="3137908" cy="2880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et Voedingscentrum adviseert 3-5 dagkeuzes en 3 weekkeuzes buiten de Schijf  van Vijf • Nieuws voor diëtisten">
            <a:extLst>
              <a:ext uri="{FF2B5EF4-FFF2-40B4-BE49-F238E27FC236}">
                <a16:creationId xmlns:a16="http://schemas.microsoft.com/office/drawing/2014/main" id="{06AAE16C-958E-2D47-369A-C7A81EC75C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598" b="-16025"/>
          <a:stretch/>
        </p:blipFill>
        <p:spPr bwMode="auto">
          <a:xfrm>
            <a:off x="8281556" y="1036179"/>
            <a:ext cx="2789794" cy="32863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et Voedingscentrum adviseert 3-5 dagkeuzes en 3 weekkeuzes buiten de Schijf  van Vijf • Nieuws voor diëtisten">
            <a:extLst>
              <a:ext uri="{FF2B5EF4-FFF2-40B4-BE49-F238E27FC236}">
                <a16:creationId xmlns:a16="http://schemas.microsoft.com/office/drawing/2014/main" id="{5ED28E99-D4CB-FE99-59E7-8A5B2C66B0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644" b="-1626"/>
          <a:stretch/>
        </p:blipFill>
        <p:spPr bwMode="auto">
          <a:xfrm>
            <a:off x="4690368" y="994616"/>
            <a:ext cx="2732130" cy="2880000"/>
          </a:xfrm>
          <a:prstGeom prst="rect">
            <a:avLst/>
          </a:prstGeom>
          <a:noFill/>
          <a:extLst>
            <a:ext uri="{909E8E84-426E-40DD-AFC4-6F175D3DCCD1}">
              <a14:hiddenFill xmlns:a14="http://schemas.microsoft.com/office/drawing/2010/main">
                <a:solidFill>
                  <a:srgbClr val="FFFFFF"/>
                </a:solidFill>
              </a14:hiddenFill>
            </a:ext>
          </a:extLst>
        </p:spPr>
      </p:pic>
      <p:grpSp>
        <p:nvGrpSpPr>
          <p:cNvPr id="4109" name="Group 4108">
            <a:extLst>
              <a:ext uri="{FF2B5EF4-FFF2-40B4-BE49-F238E27FC236}">
                <a16:creationId xmlns:a16="http://schemas.microsoft.com/office/drawing/2014/main" id="{3D837D9D-C83F-4B5F-A3E4-0566BFFDE5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8428" y="842135"/>
            <a:ext cx="3300984" cy="3300984"/>
            <a:chOff x="4387553" y="842135"/>
            <a:chExt cx="3300984" cy="3300984"/>
          </a:xfrm>
        </p:grpSpPr>
        <p:sp>
          <p:nvSpPr>
            <p:cNvPr id="4110" name="Freeform: Shape 4109">
              <a:extLst>
                <a:ext uri="{FF2B5EF4-FFF2-40B4-BE49-F238E27FC236}">
                  <a16:creationId xmlns:a16="http://schemas.microsoft.com/office/drawing/2014/main" id="{B5F90687-BF67-41A3-A432-11256130B6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7553" y="842135"/>
              <a:ext cx="3300984" cy="3300984"/>
            </a:xfrm>
            <a:custGeom>
              <a:avLst/>
              <a:gdLst>
                <a:gd name="connsiteX0" fmla="*/ 1650492 w 3300984"/>
                <a:gd name="connsiteY0" fmla="*/ 164592 h 3300984"/>
                <a:gd name="connsiteX1" fmla="*/ 164592 w 3300984"/>
                <a:gd name="connsiteY1" fmla="*/ 1650492 h 3300984"/>
                <a:gd name="connsiteX2" fmla="*/ 1650492 w 3300984"/>
                <a:gd name="connsiteY2" fmla="*/ 3136392 h 3300984"/>
                <a:gd name="connsiteX3" fmla="*/ 3136392 w 3300984"/>
                <a:gd name="connsiteY3" fmla="*/ 1650492 h 3300984"/>
                <a:gd name="connsiteX4" fmla="*/ 1650492 w 3300984"/>
                <a:gd name="connsiteY4" fmla="*/ 164592 h 3300984"/>
                <a:gd name="connsiteX5" fmla="*/ 1650492 w 3300984"/>
                <a:gd name="connsiteY5" fmla="*/ 0 h 3300984"/>
                <a:gd name="connsiteX6" fmla="*/ 3300984 w 3300984"/>
                <a:gd name="connsiteY6" fmla="*/ 1650492 h 3300984"/>
                <a:gd name="connsiteX7" fmla="*/ 1650492 w 3300984"/>
                <a:gd name="connsiteY7" fmla="*/ 3300984 h 3300984"/>
                <a:gd name="connsiteX8" fmla="*/ 0 w 3300984"/>
                <a:gd name="connsiteY8" fmla="*/ 1650492 h 3300984"/>
                <a:gd name="connsiteX9" fmla="*/ 1650492 w 3300984"/>
                <a:gd name="connsiteY9" fmla="*/ 0 h 330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0984" h="3300984">
                  <a:moveTo>
                    <a:pt x="1650492" y="164592"/>
                  </a:moveTo>
                  <a:cubicBezTo>
                    <a:pt x="829852" y="164592"/>
                    <a:pt x="164592" y="829852"/>
                    <a:pt x="164592" y="1650492"/>
                  </a:cubicBezTo>
                  <a:cubicBezTo>
                    <a:pt x="164592" y="2471132"/>
                    <a:pt x="829852" y="3136392"/>
                    <a:pt x="1650492" y="3136392"/>
                  </a:cubicBezTo>
                  <a:cubicBezTo>
                    <a:pt x="2471132" y="3136392"/>
                    <a:pt x="3136392" y="2471132"/>
                    <a:pt x="3136392" y="1650492"/>
                  </a:cubicBezTo>
                  <a:cubicBezTo>
                    <a:pt x="3136392" y="829852"/>
                    <a:pt x="2471132" y="164592"/>
                    <a:pt x="1650492" y="164592"/>
                  </a:cubicBezTo>
                  <a:close/>
                  <a:moveTo>
                    <a:pt x="1650492" y="0"/>
                  </a:moveTo>
                  <a:cubicBezTo>
                    <a:pt x="2562034" y="0"/>
                    <a:pt x="3300984" y="738950"/>
                    <a:pt x="3300984" y="1650492"/>
                  </a:cubicBezTo>
                  <a:cubicBezTo>
                    <a:pt x="3300984" y="2562034"/>
                    <a:pt x="2562034" y="3300984"/>
                    <a:pt x="1650492" y="3300984"/>
                  </a:cubicBezTo>
                  <a:cubicBezTo>
                    <a:pt x="738950" y="3300984"/>
                    <a:pt x="0" y="2562034"/>
                    <a:pt x="0" y="1650492"/>
                  </a:cubicBezTo>
                  <a:cubicBezTo>
                    <a:pt x="0" y="738950"/>
                    <a:pt x="738950" y="0"/>
                    <a:pt x="165049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Rockwell" panose="02060603020205020403"/>
              </a:endParaRPr>
            </a:p>
          </p:txBody>
        </p:sp>
        <p:sp>
          <p:nvSpPr>
            <p:cNvPr id="4111" name="Freeform: Shape 4110">
              <a:extLst>
                <a:ext uri="{FF2B5EF4-FFF2-40B4-BE49-F238E27FC236}">
                  <a16:creationId xmlns:a16="http://schemas.microsoft.com/office/drawing/2014/main" id="{3C08B7F7-C426-414C-99CF-62072F2A8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7553" y="842135"/>
              <a:ext cx="3300984" cy="3300984"/>
            </a:xfrm>
            <a:custGeom>
              <a:avLst/>
              <a:gdLst>
                <a:gd name="connsiteX0" fmla="*/ 1650492 w 3300984"/>
                <a:gd name="connsiteY0" fmla="*/ 164592 h 3300984"/>
                <a:gd name="connsiteX1" fmla="*/ 164592 w 3300984"/>
                <a:gd name="connsiteY1" fmla="*/ 1650492 h 3300984"/>
                <a:gd name="connsiteX2" fmla="*/ 1650492 w 3300984"/>
                <a:gd name="connsiteY2" fmla="*/ 3136392 h 3300984"/>
                <a:gd name="connsiteX3" fmla="*/ 3136392 w 3300984"/>
                <a:gd name="connsiteY3" fmla="*/ 1650492 h 3300984"/>
                <a:gd name="connsiteX4" fmla="*/ 1650492 w 3300984"/>
                <a:gd name="connsiteY4" fmla="*/ 164592 h 3300984"/>
                <a:gd name="connsiteX5" fmla="*/ 1650492 w 3300984"/>
                <a:gd name="connsiteY5" fmla="*/ 0 h 3300984"/>
                <a:gd name="connsiteX6" fmla="*/ 3300984 w 3300984"/>
                <a:gd name="connsiteY6" fmla="*/ 1650492 h 3300984"/>
                <a:gd name="connsiteX7" fmla="*/ 1650492 w 3300984"/>
                <a:gd name="connsiteY7" fmla="*/ 3300984 h 3300984"/>
                <a:gd name="connsiteX8" fmla="*/ 0 w 3300984"/>
                <a:gd name="connsiteY8" fmla="*/ 1650492 h 3300984"/>
                <a:gd name="connsiteX9" fmla="*/ 1650492 w 3300984"/>
                <a:gd name="connsiteY9" fmla="*/ 0 h 330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0984" h="3300984">
                  <a:moveTo>
                    <a:pt x="1650492" y="164592"/>
                  </a:moveTo>
                  <a:cubicBezTo>
                    <a:pt x="829852" y="164592"/>
                    <a:pt x="164592" y="829852"/>
                    <a:pt x="164592" y="1650492"/>
                  </a:cubicBezTo>
                  <a:cubicBezTo>
                    <a:pt x="164592" y="2471132"/>
                    <a:pt x="829852" y="3136392"/>
                    <a:pt x="1650492" y="3136392"/>
                  </a:cubicBezTo>
                  <a:cubicBezTo>
                    <a:pt x="2471132" y="3136392"/>
                    <a:pt x="3136392" y="2471132"/>
                    <a:pt x="3136392" y="1650492"/>
                  </a:cubicBezTo>
                  <a:cubicBezTo>
                    <a:pt x="3136392" y="829852"/>
                    <a:pt x="2471132" y="164592"/>
                    <a:pt x="1650492" y="164592"/>
                  </a:cubicBezTo>
                  <a:close/>
                  <a:moveTo>
                    <a:pt x="1650492" y="0"/>
                  </a:moveTo>
                  <a:cubicBezTo>
                    <a:pt x="2562034" y="0"/>
                    <a:pt x="3300984" y="738950"/>
                    <a:pt x="3300984" y="1650492"/>
                  </a:cubicBezTo>
                  <a:cubicBezTo>
                    <a:pt x="3300984" y="2562034"/>
                    <a:pt x="2562034" y="3300984"/>
                    <a:pt x="1650492" y="3300984"/>
                  </a:cubicBezTo>
                  <a:cubicBezTo>
                    <a:pt x="738950" y="3300984"/>
                    <a:pt x="0" y="2562034"/>
                    <a:pt x="0" y="1650492"/>
                  </a:cubicBezTo>
                  <a:cubicBezTo>
                    <a:pt x="0" y="738950"/>
                    <a:pt x="738950" y="0"/>
                    <a:pt x="1650492" y="0"/>
                  </a:cubicBezTo>
                  <a:close/>
                </a:path>
              </a:pathLst>
            </a:cu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Rockwell" panose="02060603020205020403"/>
              </a:endParaRPr>
            </a:p>
          </p:txBody>
        </p:sp>
      </p:grpSp>
      <p:grpSp>
        <p:nvGrpSpPr>
          <p:cNvPr id="4113" name="Group 4112">
            <a:extLst>
              <a:ext uri="{FF2B5EF4-FFF2-40B4-BE49-F238E27FC236}">
                <a16:creationId xmlns:a16="http://schemas.microsoft.com/office/drawing/2014/main" id="{8014E084-82AA-4AF5-8DCD-D78AE42BCC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45508" y="842135"/>
            <a:ext cx="3300984" cy="3300984"/>
            <a:chOff x="4387553" y="842135"/>
            <a:chExt cx="3300984" cy="3300984"/>
          </a:xfrm>
        </p:grpSpPr>
        <p:sp>
          <p:nvSpPr>
            <p:cNvPr id="4114" name="Freeform: Shape 4113">
              <a:extLst>
                <a:ext uri="{FF2B5EF4-FFF2-40B4-BE49-F238E27FC236}">
                  <a16:creationId xmlns:a16="http://schemas.microsoft.com/office/drawing/2014/main" id="{EA77BFFF-4813-41BB-8509-EDF202F3DF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7553" y="842135"/>
              <a:ext cx="3300984" cy="3300984"/>
            </a:xfrm>
            <a:custGeom>
              <a:avLst/>
              <a:gdLst>
                <a:gd name="connsiteX0" fmla="*/ 1650492 w 3300984"/>
                <a:gd name="connsiteY0" fmla="*/ 164592 h 3300984"/>
                <a:gd name="connsiteX1" fmla="*/ 164592 w 3300984"/>
                <a:gd name="connsiteY1" fmla="*/ 1650492 h 3300984"/>
                <a:gd name="connsiteX2" fmla="*/ 1650492 w 3300984"/>
                <a:gd name="connsiteY2" fmla="*/ 3136392 h 3300984"/>
                <a:gd name="connsiteX3" fmla="*/ 3136392 w 3300984"/>
                <a:gd name="connsiteY3" fmla="*/ 1650492 h 3300984"/>
                <a:gd name="connsiteX4" fmla="*/ 1650492 w 3300984"/>
                <a:gd name="connsiteY4" fmla="*/ 164592 h 3300984"/>
                <a:gd name="connsiteX5" fmla="*/ 1650492 w 3300984"/>
                <a:gd name="connsiteY5" fmla="*/ 0 h 3300984"/>
                <a:gd name="connsiteX6" fmla="*/ 3300984 w 3300984"/>
                <a:gd name="connsiteY6" fmla="*/ 1650492 h 3300984"/>
                <a:gd name="connsiteX7" fmla="*/ 1650492 w 3300984"/>
                <a:gd name="connsiteY7" fmla="*/ 3300984 h 3300984"/>
                <a:gd name="connsiteX8" fmla="*/ 0 w 3300984"/>
                <a:gd name="connsiteY8" fmla="*/ 1650492 h 3300984"/>
                <a:gd name="connsiteX9" fmla="*/ 1650492 w 3300984"/>
                <a:gd name="connsiteY9" fmla="*/ 0 h 330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0984" h="3300984">
                  <a:moveTo>
                    <a:pt x="1650492" y="164592"/>
                  </a:moveTo>
                  <a:cubicBezTo>
                    <a:pt x="829852" y="164592"/>
                    <a:pt x="164592" y="829852"/>
                    <a:pt x="164592" y="1650492"/>
                  </a:cubicBezTo>
                  <a:cubicBezTo>
                    <a:pt x="164592" y="2471132"/>
                    <a:pt x="829852" y="3136392"/>
                    <a:pt x="1650492" y="3136392"/>
                  </a:cubicBezTo>
                  <a:cubicBezTo>
                    <a:pt x="2471132" y="3136392"/>
                    <a:pt x="3136392" y="2471132"/>
                    <a:pt x="3136392" y="1650492"/>
                  </a:cubicBezTo>
                  <a:cubicBezTo>
                    <a:pt x="3136392" y="829852"/>
                    <a:pt x="2471132" y="164592"/>
                    <a:pt x="1650492" y="164592"/>
                  </a:cubicBezTo>
                  <a:close/>
                  <a:moveTo>
                    <a:pt x="1650492" y="0"/>
                  </a:moveTo>
                  <a:cubicBezTo>
                    <a:pt x="2562034" y="0"/>
                    <a:pt x="3300984" y="738950"/>
                    <a:pt x="3300984" y="1650492"/>
                  </a:cubicBezTo>
                  <a:cubicBezTo>
                    <a:pt x="3300984" y="2562034"/>
                    <a:pt x="2562034" y="3300984"/>
                    <a:pt x="1650492" y="3300984"/>
                  </a:cubicBezTo>
                  <a:cubicBezTo>
                    <a:pt x="738950" y="3300984"/>
                    <a:pt x="0" y="2562034"/>
                    <a:pt x="0" y="1650492"/>
                  </a:cubicBezTo>
                  <a:cubicBezTo>
                    <a:pt x="0" y="738950"/>
                    <a:pt x="738950" y="0"/>
                    <a:pt x="165049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Rockwell" panose="02060603020205020403"/>
              </a:endParaRPr>
            </a:p>
          </p:txBody>
        </p:sp>
        <p:sp>
          <p:nvSpPr>
            <p:cNvPr id="4115" name="Freeform: Shape 4114">
              <a:extLst>
                <a:ext uri="{FF2B5EF4-FFF2-40B4-BE49-F238E27FC236}">
                  <a16:creationId xmlns:a16="http://schemas.microsoft.com/office/drawing/2014/main" id="{F08E3F81-BAE4-49F8-8484-2A01C7D98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7553" y="842135"/>
              <a:ext cx="3300984" cy="3300984"/>
            </a:xfrm>
            <a:custGeom>
              <a:avLst/>
              <a:gdLst>
                <a:gd name="connsiteX0" fmla="*/ 1650492 w 3300984"/>
                <a:gd name="connsiteY0" fmla="*/ 164592 h 3300984"/>
                <a:gd name="connsiteX1" fmla="*/ 164592 w 3300984"/>
                <a:gd name="connsiteY1" fmla="*/ 1650492 h 3300984"/>
                <a:gd name="connsiteX2" fmla="*/ 1650492 w 3300984"/>
                <a:gd name="connsiteY2" fmla="*/ 3136392 h 3300984"/>
                <a:gd name="connsiteX3" fmla="*/ 3136392 w 3300984"/>
                <a:gd name="connsiteY3" fmla="*/ 1650492 h 3300984"/>
                <a:gd name="connsiteX4" fmla="*/ 1650492 w 3300984"/>
                <a:gd name="connsiteY4" fmla="*/ 164592 h 3300984"/>
                <a:gd name="connsiteX5" fmla="*/ 1650492 w 3300984"/>
                <a:gd name="connsiteY5" fmla="*/ 0 h 3300984"/>
                <a:gd name="connsiteX6" fmla="*/ 3300984 w 3300984"/>
                <a:gd name="connsiteY6" fmla="*/ 1650492 h 3300984"/>
                <a:gd name="connsiteX7" fmla="*/ 1650492 w 3300984"/>
                <a:gd name="connsiteY7" fmla="*/ 3300984 h 3300984"/>
                <a:gd name="connsiteX8" fmla="*/ 0 w 3300984"/>
                <a:gd name="connsiteY8" fmla="*/ 1650492 h 3300984"/>
                <a:gd name="connsiteX9" fmla="*/ 1650492 w 3300984"/>
                <a:gd name="connsiteY9" fmla="*/ 0 h 330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0984" h="3300984">
                  <a:moveTo>
                    <a:pt x="1650492" y="164592"/>
                  </a:moveTo>
                  <a:cubicBezTo>
                    <a:pt x="829852" y="164592"/>
                    <a:pt x="164592" y="829852"/>
                    <a:pt x="164592" y="1650492"/>
                  </a:cubicBezTo>
                  <a:cubicBezTo>
                    <a:pt x="164592" y="2471132"/>
                    <a:pt x="829852" y="3136392"/>
                    <a:pt x="1650492" y="3136392"/>
                  </a:cubicBezTo>
                  <a:cubicBezTo>
                    <a:pt x="2471132" y="3136392"/>
                    <a:pt x="3136392" y="2471132"/>
                    <a:pt x="3136392" y="1650492"/>
                  </a:cubicBezTo>
                  <a:cubicBezTo>
                    <a:pt x="3136392" y="829852"/>
                    <a:pt x="2471132" y="164592"/>
                    <a:pt x="1650492" y="164592"/>
                  </a:cubicBezTo>
                  <a:close/>
                  <a:moveTo>
                    <a:pt x="1650492" y="0"/>
                  </a:moveTo>
                  <a:cubicBezTo>
                    <a:pt x="2562034" y="0"/>
                    <a:pt x="3300984" y="738950"/>
                    <a:pt x="3300984" y="1650492"/>
                  </a:cubicBezTo>
                  <a:cubicBezTo>
                    <a:pt x="3300984" y="2562034"/>
                    <a:pt x="2562034" y="3300984"/>
                    <a:pt x="1650492" y="3300984"/>
                  </a:cubicBezTo>
                  <a:cubicBezTo>
                    <a:pt x="738950" y="3300984"/>
                    <a:pt x="0" y="2562034"/>
                    <a:pt x="0" y="1650492"/>
                  </a:cubicBezTo>
                  <a:cubicBezTo>
                    <a:pt x="0" y="738950"/>
                    <a:pt x="738950" y="0"/>
                    <a:pt x="1650492" y="0"/>
                  </a:cubicBezTo>
                  <a:close/>
                </a:path>
              </a:pathLst>
            </a:cu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Rockwell" panose="02060603020205020403"/>
              </a:endParaRPr>
            </a:p>
          </p:txBody>
        </p:sp>
      </p:grpSp>
      <p:grpSp>
        <p:nvGrpSpPr>
          <p:cNvPr id="4117" name="Group 4116">
            <a:extLst>
              <a:ext uri="{FF2B5EF4-FFF2-40B4-BE49-F238E27FC236}">
                <a16:creationId xmlns:a16="http://schemas.microsoft.com/office/drawing/2014/main" id="{54FBC6F2-8708-4069-AD0A-911A723CDD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42588" y="842135"/>
            <a:ext cx="3300984" cy="3300984"/>
            <a:chOff x="4387553" y="842135"/>
            <a:chExt cx="3300984" cy="3300984"/>
          </a:xfrm>
        </p:grpSpPr>
        <p:sp>
          <p:nvSpPr>
            <p:cNvPr id="4118" name="Freeform: Shape 4117">
              <a:extLst>
                <a:ext uri="{FF2B5EF4-FFF2-40B4-BE49-F238E27FC236}">
                  <a16:creationId xmlns:a16="http://schemas.microsoft.com/office/drawing/2014/main" id="{257C3240-E232-44EE-91D6-6DDA664B7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7553" y="842135"/>
              <a:ext cx="3300984" cy="3300984"/>
            </a:xfrm>
            <a:custGeom>
              <a:avLst/>
              <a:gdLst>
                <a:gd name="connsiteX0" fmla="*/ 1650492 w 3300984"/>
                <a:gd name="connsiteY0" fmla="*/ 164592 h 3300984"/>
                <a:gd name="connsiteX1" fmla="*/ 164592 w 3300984"/>
                <a:gd name="connsiteY1" fmla="*/ 1650492 h 3300984"/>
                <a:gd name="connsiteX2" fmla="*/ 1650492 w 3300984"/>
                <a:gd name="connsiteY2" fmla="*/ 3136392 h 3300984"/>
                <a:gd name="connsiteX3" fmla="*/ 3136392 w 3300984"/>
                <a:gd name="connsiteY3" fmla="*/ 1650492 h 3300984"/>
                <a:gd name="connsiteX4" fmla="*/ 1650492 w 3300984"/>
                <a:gd name="connsiteY4" fmla="*/ 164592 h 3300984"/>
                <a:gd name="connsiteX5" fmla="*/ 1650492 w 3300984"/>
                <a:gd name="connsiteY5" fmla="*/ 0 h 3300984"/>
                <a:gd name="connsiteX6" fmla="*/ 3300984 w 3300984"/>
                <a:gd name="connsiteY6" fmla="*/ 1650492 h 3300984"/>
                <a:gd name="connsiteX7" fmla="*/ 1650492 w 3300984"/>
                <a:gd name="connsiteY7" fmla="*/ 3300984 h 3300984"/>
                <a:gd name="connsiteX8" fmla="*/ 0 w 3300984"/>
                <a:gd name="connsiteY8" fmla="*/ 1650492 h 3300984"/>
                <a:gd name="connsiteX9" fmla="*/ 1650492 w 3300984"/>
                <a:gd name="connsiteY9" fmla="*/ 0 h 330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0984" h="3300984">
                  <a:moveTo>
                    <a:pt x="1650492" y="164592"/>
                  </a:moveTo>
                  <a:cubicBezTo>
                    <a:pt x="829852" y="164592"/>
                    <a:pt x="164592" y="829852"/>
                    <a:pt x="164592" y="1650492"/>
                  </a:cubicBezTo>
                  <a:cubicBezTo>
                    <a:pt x="164592" y="2471132"/>
                    <a:pt x="829852" y="3136392"/>
                    <a:pt x="1650492" y="3136392"/>
                  </a:cubicBezTo>
                  <a:cubicBezTo>
                    <a:pt x="2471132" y="3136392"/>
                    <a:pt x="3136392" y="2471132"/>
                    <a:pt x="3136392" y="1650492"/>
                  </a:cubicBezTo>
                  <a:cubicBezTo>
                    <a:pt x="3136392" y="829852"/>
                    <a:pt x="2471132" y="164592"/>
                    <a:pt x="1650492" y="164592"/>
                  </a:cubicBezTo>
                  <a:close/>
                  <a:moveTo>
                    <a:pt x="1650492" y="0"/>
                  </a:moveTo>
                  <a:cubicBezTo>
                    <a:pt x="2562034" y="0"/>
                    <a:pt x="3300984" y="738950"/>
                    <a:pt x="3300984" y="1650492"/>
                  </a:cubicBezTo>
                  <a:cubicBezTo>
                    <a:pt x="3300984" y="2562034"/>
                    <a:pt x="2562034" y="3300984"/>
                    <a:pt x="1650492" y="3300984"/>
                  </a:cubicBezTo>
                  <a:cubicBezTo>
                    <a:pt x="738950" y="3300984"/>
                    <a:pt x="0" y="2562034"/>
                    <a:pt x="0" y="1650492"/>
                  </a:cubicBezTo>
                  <a:cubicBezTo>
                    <a:pt x="0" y="738950"/>
                    <a:pt x="738950" y="0"/>
                    <a:pt x="165049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Rockwell" panose="02060603020205020403"/>
              </a:endParaRPr>
            </a:p>
          </p:txBody>
        </p:sp>
        <p:sp>
          <p:nvSpPr>
            <p:cNvPr id="4119" name="Freeform: Shape 4118">
              <a:extLst>
                <a:ext uri="{FF2B5EF4-FFF2-40B4-BE49-F238E27FC236}">
                  <a16:creationId xmlns:a16="http://schemas.microsoft.com/office/drawing/2014/main" id="{51BB6822-B468-43D1-B01B-AAAF30BCB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7553" y="842135"/>
              <a:ext cx="3300984" cy="3300984"/>
            </a:xfrm>
            <a:custGeom>
              <a:avLst/>
              <a:gdLst>
                <a:gd name="connsiteX0" fmla="*/ 1650492 w 3300984"/>
                <a:gd name="connsiteY0" fmla="*/ 164592 h 3300984"/>
                <a:gd name="connsiteX1" fmla="*/ 164592 w 3300984"/>
                <a:gd name="connsiteY1" fmla="*/ 1650492 h 3300984"/>
                <a:gd name="connsiteX2" fmla="*/ 1650492 w 3300984"/>
                <a:gd name="connsiteY2" fmla="*/ 3136392 h 3300984"/>
                <a:gd name="connsiteX3" fmla="*/ 3136392 w 3300984"/>
                <a:gd name="connsiteY3" fmla="*/ 1650492 h 3300984"/>
                <a:gd name="connsiteX4" fmla="*/ 1650492 w 3300984"/>
                <a:gd name="connsiteY4" fmla="*/ 164592 h 3300984"/>
                <a:gd name="connsiteX5" fmla="*/ 1650492 w 3300984"/>
                <a:gd name="connsiteY5" fmla="*/ 0 h 3300984"/>
                <a:gd name="connsiteX6" fmla="*/ 3300984 w 3300984"/>
                <a:gd name="connsiteY6" fmla="*/ 1650492 h 3300984"/>
                <a:gd name="connsiteX7" fmla="*/ 1650492 w 3300984"/>
                <a:gd name="connsiteY7" fmla="*/ 3300984 h 3300984"/>
                <a:gd name="connsiteX8" fmla="*/ 0 w 3300984"/>
                <a:gd name="connsiteY8" fmla="*/ 1650492 h 3300984"/>
                <a:gd name="connsiteX9" fmla="*/ 1650492 w 3300984"/>
                <a:gd name="connsiteY9" fmla="*/ 0 h 330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0984" h="3300984">
                  <a:moveTo>
                    <a:pt x="1650492" y="164592"/>
                  </a:moveTo>
                  <a:cubicBezTo>
                    <a:pt x="829852" y="164592"/>
                    <a:pt x="164592" y="829852"/>
                    <a:pt x="164592" y="1650492"/>
                  </a:cubicBezTo>
                  <a:cubicBezTo>
                    <a:pt x="164592" y="2471132"/>
                    <a:pt x="829852" y="3136392"/>
                    <a:pt x="1650492" y="3136392"/>
                  </a:cubicBezTo>
                  <a:cubicBezTo>
                    <a:pt x="2471132" y="3136392"/>
                    <a:pt x="3136392" y="2471132"/>
                    <a:pt x="3136392" y="1650492"/>
                  </a:cubicBezTo>
                  <a:cubicBezTo>
                    <a:pt x="3136392" y="829852"/>
                    <a:pt x="2471132" y="164592"/>
                    <a:pt x="1650492" y="164592"/>
                  </a:cubicBezTo>
                  <a:close/>
                  <a:moveTo>
                    <a:pt x="1650492" y="0"/>
                  </a:moveTo>
                  <a:cubicBezTo>
                    <a:pt x="2562034" y="0"/>
                    <a:pt x="3300984" y="738950"/>
                    <a:pt x="3300984" y="1650492"/>
                  </a:cubicBezTo>
                  <a:cubicBezTo>
                    <a:pt x="3300984" y="2562034"/>
                    <a:pt x="2562034" y="3300984"/>
                    <a:pt x="1650492" y="3300984"/>
                  </a:cubicBezTo>
                  <a:cubicBezTo>
                    <a:pt x="738950" y="3300984"/>
                    <a:pt x="0" y="2562034"/>
                    <a:pt x="0" y="1650492"/>
                  </a:cubicBezTo>
                  <a:cubicBezTo>
                    <a:pt x="0" y="738950"/>
                    <a:pt x="738950" y="0"/>
                    <a:pt x="1650492" y="0"/>
                  </a:cubicBezTo>
                  <a:close/>
                </a:path>
              </a:pathLst>
            </a:cu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Rockwell" panose="02060603020205020403"/>
              </a:endParaRPr>
            </a:p>
          </p:txBody>
        </p:sp>
      </p:grpSp>
      <p:pic>
        <p:nvPicPr>
          <p:cNvPr id="5" name="Graphic 4" descr="Appel met effen opvulling">
            <a:extLst>
              <a:ext uri="{FF2B5EF4-FFF2-40B4-BE49-F238E27FC236}">
                <a16:creationId xmlns:a16="http://schemas.microsoft.com/office/drawing/2014/main" id="{18DBE844-48EA-3311-2B45-3656AA48B7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73124" y="5894093"/>
            <a:ext cx="914400" cy="914400"/>
          </a:xfrm>
          <a:prstGeom prst="rect">
            <a:avLst/>
          </a:prstGeom>
        </p:spPr>
      </p:pic>
    </p:spTree>
    <p:extLst>
      <p:ext uri="{BB962C8B-B14F-4D97-AF65-F5344CB8AC3E}">
        <p14:creationId xmlns:p14="http://schemas.microsoft.com/office/powerpoint/2010/main" val="3305546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A29F973-F093-4235-B03E-58E20B479076}"/>
              </a:ext>
            </a:extLst>
          </p:cNvPr>
          <p:cNvSpPr>
            <a:spLocks noGrp="1"/>
          </p:cNvSpPr>
          <p:nvPr>
            <p:ph type="title"/>
          </p:nvPr>
        </p:nvSpPr>
        <p:spPr>
          <a:xfrm>
            <a:off x="6550924" y="685800"/>
            <a:ext cx="4920019" cy="2021553"/>
          </a:xfrm>
        </p:spPr>
        <p:txBody>
          <a:bodyPr>
            <a:normAutofit/>
          </a:bodyPr>
          <a:lstStyle/>
          <a:p>
            <a:r>
              <a:rPr lang="nl-NL" sz="5000">
                <a:solidFill>
                  <a:schemeClr val="tx1"/>
                </a:solidFill>
              </a:rPr>
              <a:t>Gezonde voeding kinderen tot 4 jaar</a:t>
            </a:r>
          </a:p>
        </p:txBody>
      </p:sp>
      <p:sp>
        <p:nvSpPr>
          <p:cNvPr id="39" name="Freeform: Shape 11">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Afbeelding 4">
            <a:extLst>
              <a:ext uri="{FF2B5EF4-FFF2-40B4-BE49-F238E27FC236}">
                <a16:creationId xmlns:a16="http://schemas.microsoft.com/office/drawing/2014/main" id="{A5992B87-B250-609E-BC56-372558B04407}"/>
              </a:ext>
            </a:extLst>
          </p:cNvPr>
          <p:cNvPicPr>
            <a:picLocks noChangeAspect="1"/>
          </p:cNvPicPr>
          <p:nvPr/>
        </p:nvPicPr>
        <p:blipFill rotWithShape="1">
          <a:blip r:embed="rId3"/>
          <a:srcRect b="5496"/>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3" name="Tijdelijke aanduiding voor inhoud 2">
            <a:extLst>
              <a:ext uri="{FF2B5EF4-FFF2-40B4-BE49-F238E27FC236}">
                <a16:creationId xmlns:a16="http://schemas.microsoft.com/office/drawing/2014/main" id="{5D4FD520-867F-C024-4271-7E498B95495F}"/>
              </a:ext>
            </a:extLst>
          </p:cNvPr>
          <p:cNvSpPr>
            <a:spLocks noGrp="1"/>
          </p:cNvSpPr>
          <p:nvPr>
            <p:ph idx="1"/>
          </p:nvPr>
        </p:nvSpPr>
        <p:spPr>
          <a:xfrm>
            <a:off x="6550924" y="2927444"/>
            <a:ext cx="4920019" cy="3244755"/>
          </a:xfrm>
        </p:spPr>
        <p:txBody>
          <a:bodyPr>
            <a:normAutofit/>
          </a:bodyPr>
          <a:lstStyle/>
          <a:p>
            <a:endParaRPr lang="nl-NL"/>
          </a:p>
        </p:txBody>
      </p:sp>
      <p:pic>
        <p:nvPicPr>
          <p:cNvPr id="6" name="Graphic 5" descr="Appel met effen opvulling">
            <a:extLst>
              <a:ext uri="{FF2B5EF4-FFF2-40B4-BE49-F238E27FC236}">
                <a16:creationId xmlns:a16="http://schemas.microsoft.com/office/drawing/2014/main" id="{B0B03F8C-E619-7F01-C4E7-13B81CCE6B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73124" y="5894093"/>
            <a:ext cx="914400" cy="914400"/>
          </a:xfrm>
          <a:prstGeom prst="rect">
            <a:avLst/>
          </a:prstGeom>
        </p:spPr>
      </p:pic>
    </p:spTree>
    <p:extLst>
      <p:ext uri="{BB962C8B-B14F-4D97-AF65-F5344CB8AC3E}">
        <p14:creationId xmlns:p14="http://schemas.microsoft.com/office/powerpoint/2010/main" val="390367144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22B1A-911A-A2EF-2F4B-7A06C42C5D5D}"/>
              </a:ext>
            </a:extLst>
          </p:cNvPr>
          <p:cNvSpPr>
            <a:spLocks noGrp="1"/>
          </p:cNvSpPr>
          <p:nvPr>
            <p:ph type="title"/>
          </p:nvPr>
        </p:nvSpPr>
        <p:spPr/>
        <p:txBody>
          <a:bodyPr/>
          <a:lstStyle/>
          <a:p>
            <a:endParaRPr lang="nl-NL"/>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Tijdelijke aanduiding voor inhoud 3">
                <a:extLst>
                  <a:ext uri="{FF2B5EF4-FFF2-40B4-BE49-F238E27FC236}">
                    <a16:creationId xmlns:a16="http://schemas.microsoft.com/office/drawing/2014/main" id="{5E9E0471-4485-5C7E-F7B5-FBFB33F141F5}"/>
                  </a:ext>
                </a:extLst>
              </p:cNvPr>
              <p:cNvGraphicFramePr>
                <a:graphicFrameLocks noGrp="1"/>
              </p:cNvGraphicFramePr>
              <p:nvPr>
                <p:ph idx="1"/>
                <p:extLst>
                  <p:ext uri="{D42A27DB-BD31-4B8C-83A1-F6EECF244321}">
                    <p14:modId xmlns:p14="http://schemas.microsoft.com/office/powerpoint/2010/main" val="2943014688"/>
                  </p:ext>
                </p:extLst>
              </p:nvPr>
            </p:nvGraphicFramePr>
            <p:xfrm>
              <a:off x="108284" y="96253"/>
              <a:ext cx="11923295" cy="6761747"/>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Tijdelijke aanduiding voor inhoud 3">
                <a:extLst>
                  <a:ext uri="{FF2B5EF4-FFF2-40B4-BE49-F238E27FC236}">
                    <a16:creationId xmlns:a16="http://schemas.microsoft.com/office/drawing/2014/main" id="{5E9E0471-4485-5C7E-F7B5-FBFB33F141F5}"/>
                  </a:ext>
                </a:extLst>
              </p:cNvPr>
              <p:cNvPicPr>
                <a:picLocks noGrp="1" noRot="1" noChangeAspect="1" noMove="1" noResize="1" noEditPoints="1" noAdjustHandles="1" noChangeArrowheads="1" noChangeShapeType="1"/>
              </p:cNvPicPr>
              <p:nvPr/>
            </p:nvPicPr>
            <p:blipFill>
              <a:blip r:embed="rId3"/>
              <a:stretch>
                <a:fillRect/>
              </a:stretch>
            </p:blipFill>
            <p:spPr>
              <a:xfrm>
                <a:off x="108284" y="96253"/>
                <a:ext cx="11923295" cy="6761747"/>
              </a:xfrm>
              <a:prstGeom prst="rect">
                <a:avLst/>
              </a:prstGeom>
            </p:spPr>
          </p:pic>
        </mc:Fallback>
      </mc:AlternateContent>
    </p:spTree>
    <p:extLst>
      <p:ext uri="{BB962C8B-B14F-4D97-AF65-F5344CB8AC3E}">
        <p14:creationId xmlns:p14="http://schemas.microsoft.com/office/powerpoint/2010/main" val="3866731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3BDEFC-4A76-FE48-0419-9106ED550AB4}"/>
              </a:ext>
            </a:extLst>
          </p:cNvPr>
          <p:cNvSpPr>
            <a:spLocks noGrp="1"/>
          </p:cNvSpPr>
          <p:nvPr>
            <p:ph type="title"/>
          </p:nvPr>
        </p:nvSpPr>
        <p:spPr>
          <a:xfrm>
            <a:off x="1069848" y="4381783"/>
            <a:ext cx="10058400" cy="950070"/>
          </a:xfrm>
        </p:spPr>
        <p:txBody>
          <a:bodyPr anchor="b">
            <a:normAutofit/>
          </a:bodyPr>
          <a:lstStyle/>
          <a:p>
            <a:pPr algn="ctr"/>
            <a:r>
              <a:rPr lang="nl-NL" sz="4800" dirty="0"/>
              <a:t>Smaakvoorkeuren </a:t>
            </a:r>
          </a:p>
        </p:txBody>
      </p:sp>
      <p:grpSp>
        <p:nvGrpSpPr>
          <p:cNvPr id="15" name="Group 16">
            <a:extLst>
              <a:ext uri="{FF2B5EF4-FFF2-40B4-BE49-F238E27FC236}">
                <a16:creationId xmlns:a16="http://schemas.microsoft.com/office/drawing/2014/main" id="{3D837D9D-C83F-4B5F-A3E4-0566BFFDE5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8428" y="842135"/>
            <a:ext cx="3300984" cy="3300984"/>
            <a:chOff x="4387553" y="842135"/>
            <a:chExt cx="3300984" cy="3300984"/>
          </a:xfrm>
        </p:grpSpPr>
        <p:sp>
          <p:nvSpPr>
            <p:cNvPr id="18" name="Freeform: Shape 17">
              <a:extLst>
                <a:ext uri="{FF2B5EF4-FFF2-40B4-BE49-F238E27FC236}">
                  <a16:creationId xmlns:a16="http://schemas.microsoft.com/office/drawing/2014/main" id="{B5F90687-BF67-41A3-A432-11256130B6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7553" y="842135"/>
              <a:ext cx="3300984" cy="3300984"/>
            </a:xfrm>
            <a:custGeom>
              <a:avLst/>
              <a:gdLst>
                <a:gd name="connsiteX0" fmla="*/ 1650492 w 3300984"/>
                <a:gd name="connsiteY0" fmla="*/ 164592 h 3300984"/>
                <a:gd name="connsiteX1" fmla="*/ 164592 w 3300984"/>
                <a:gd name="connsiteY1" fmla="*/ 1650492 h 3300984"/>
                <a:gd name="connsiteX2" fmla="*/ 1650492 w 3300984"/>
                <a:gd name="connsiteY2" fmla="*/ 3136392 h 3300984"/>
                <a:gd name="connsiteX3" fmla="*/ 3136392 w 3300984"/>
                <a:gd name="connsiteY3" fmla="*/ 1650492 h 3300984"/>
                <a:gd name="connsiteX4" fmla="*/ 1650492 w 3300984"/>
                <a:gd name="connsiteY4" fmla="*/ 164592 h 3300984"/>
                <a:gd name="connsiteX5" fmla="*/ 1650492 w 3300984"/>
                <a:gd name="connsiteY5" fmla="*/ 0 h 3300984"/>
                <a:gd name="connsiteX6" fmla="*/ 3300984 w 3300984"/>
                <a:gd name="connsiteY6" fmla="*/ 1650492 h 3300984"/>
                <a:gd name="connsiteX7" fmla="*/ 1650492 w 3300984"/>
                <a:gd name="connsiteY7" fmla="*/ 3300984 h 3300984"/>
                <a:gd name="connsiteX8" fmla="*/ 0 w 3300984"/>
                <a:gd name="connsiteY8" fmla="*/ 1650492 h 3300984"/>
                <a:gd name="connsiteX9" fmla="*/ 1650492 w 3300984"/>
                <a:gd name="connsiteY9" fmla="*/ 0 h 330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0984" h="3300984">
                  <a:moveTo>
                    <a:pt x="1650492" y="164592"/>
                  </a:moveTo>
                  <a:cubicBezTo>
                    <a:pt x="829852" y="164592"/>
                    <a:pt x="164592" y="829852"/>
                    <a:pt x="164592" y="1650492"/>
                  </a:cubicBezTo>
                  <a:cubicBezTo>
                    <a:pt x="164592" y="2471132"/>
                    <a:pt x="829852" y="3136392"/>
                    <a:pt x="1650492" y="3136392"/>
                  </a:cubicBezTo>
                  <a:cubicBezTo>
                    <a:pt x="2471132" y="3136392"/>
                    <a:pt x="3136392" y="2471132"/>
                    <a:pt x="3136392" y="1650492"/>
                  </a:cubicBezTo>
                  <a:cubicBezTo>
                    <a:pt x="3136392" y="829852"/>
                    <a:pt x="2471132" y="164592"/>
                    <a:pt x="1650492" y="164592"/>
                  </a:cubicBezTo>
                  <a:close/>
                  <a:moveTo>
                    <a:pt x="1650492" y="0"/>
                  </a:moveTo>
                  <a:cubicBezTo>
                    <a:pt x="2562034" y="0"/>
                    <a:pt x="3300984" y="738950"/>
                    <a:pt x="3300984" y="1650492"/>
                  </a:cubicBezTo>
                  <a:cubicBezTo>
                    <a:pt x="3300984" y="2562034"/>
                    <a:pt x="2562034" y="3300984"/>
                    <a:pt x="1650492" y="3300984"/>
                  </a:cubicBezTo>
                  <a:cubicBezTo>
                    <a:pt x="738950" y="3300984"/>
                    <a:pt x="0" y="2562034"/>
                    <a:pt x="0" y="1650492"/>
                  </a:cubicBezTo>
                  <a:cubicBezTo>
                    <a:pt x="0" y="738950"/>
                    <a:pt x="738950" y="0"/>
                    <a:pt x="165049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Rockwell" panose="02060603020205020403"/>
              </a:endParaRPr>
            </a:p>
          </p:txBody>
        </p:sp>
        <p:sp>
          <p:nvSpPr>
            <p:cNvPr id="16" name="Freeform: Shape 18">
              <a:extLst>
                <a:ext uri="{FF2B5EF4-FFF2-40B4-BE49-F238E27FC236}">
                  <a16:creationId xmlns:a16="http://schemas.microsoft.com/office/drawing/2014/main" id="{3C08B7F7-C426-414C-99CF-62072F2A8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7553" y="842135"/>
              <a:ext cx="3300984" cy="3300984"/>
            </a:xfrm>
            <a:custGeom>
              <a:avLst/>
              <a:gdLst>
                <a:gd name="connsiteX0" fmla="*/ 1650492 w 3300984"/>
                <a:gd name="connsiteY0" fmla="*/ 164592 h 3300984"/>
                <a:gd name="connsiteX1" fmla="*/ 164592 w 3300984"/>
                <a:gd name="connsiteY1" fmla="*/ 1650492 h 3300984"/>
                <a:gd name="connsiteX2" fmla="*/ 1650492 w 3300984"/>
                <a:gd name="connsiteY2" fmla="*/ 3136392 h 3300984"/>
                <a:gd name="connsiteX3" fmla="*/ 3136392 w 3300984"/>
                <a:gd name="connsiteY3" fmla="*/ 1650492 h 3300984"/>
                <a:gd name="connsiteX4" fmla="*/ 1650492 w 3300984"/>
                <a:gd name="connsiteY4" fmla="*/ 164592 h 3300984"/>
                <a:gd name="connsiteX5" fmla="*/ 1650492 w 3300984"/>
                <a:gd name="connsiteY5" fmla="*/ 0 h 3300984"/>
                <a:gd name="connsiteX6" fmla="*/ 3300984 w 3300984"/>
                <a:gd name="connsiteY6" fmla="*/ 1650492 h 3300984"/>
                <a:gd name="connsiteX7" fmla="*/ 1650492 w 3300984"/>
                <a:gd name="connsiteY7" fmla="*/ 3300984 h 3300984"/>
                <a:gd name="connsiteX8" fmla="*/ 0 w 3300984"/>
                <a:gd name="connsiteY8" fmla="*/ 1650492 h 3300984"/>
                <a:gd name="connsiteX9" fmla="*/ 1650492 w 3300984"/>
                <a:gd name="connsiteY9" fmla="*/ 0 h 330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0984" h="3300984">
                  <a:moveTo>
                    <a:pt x="1650492" y="164592"/>
                  </a:moveTo>
                  <a:cubicBezTo>
                    <a:pt x="829852" y="164592"/>
                    <a:pt x="164592" y="829852"/>
                    <a:pt x="164592" y="1650492"/>
                  </a:cubicBezTo>
                  <a:cubicBezTo>
                    <a:pt x="164592" y="2471132"/>
                    <a:pt x="829852" y="3136392"/>
                    <a:pt x="1650492" y="3136392"/>
                  </a:cubicBezTo>
                  <a:cubicBezTo>
                    <a:pt x="2471132" y="3136392"/>
                    <a:pt x="3136392" y="2471132"/>
                    <a:pt x="3136392" y="1650492"/>
                  </a:cubicBezTo>
                  <a:cubicBezTo>
                    <a:pt x="3136392" y="829852"/>
                    <a:pt x="2471132" y="164592"/>
                    <a:pt x="1650492" y="164592"/>
                  </a:cubicBezTo>
                  <a:close/>
                  <a:moveTo>
                    <a:pt x="1650492" y="0"/>
                  </a:moveTo>
                  <a:cubicBezTo>
                    <a:pt x="2562034" y="0"/>
                    <a:pt x="3300984" y="738950"/>
                    <a:pt x="3300984" y="1650492"/>
                  </a:cubicBezTo>
                  <a:cubicBezTo>
                    <a:pt x="3300984" y="2562034"/>
                    <a:pt x="2562034" y="3300984"/>
                    <a:pt x="1650492" y="3300984"/>
                  </a:cubicBezTo>
                  <a:cubicBezTo>
                    <a:pt x="738950" y="3300984"/>
                    <a:pt x="0" y="2562034"/>
                    <a:pt x="0" y="1650492"/>
                  </a:cubicBezTo>
                  <a:cubicBezTo>
                    <a:pt x="0" y="738950"/>
                    <a:pt x="738950" y="0"/>
                    <a:pt x="1650492" y="0"/>
                  </a:cubicBezTo>
                  <a:close/>
                </a:path>
              </a:pathLst>
            </a:custGeom>
            <a:blipFill dpi="0" rotWithShape="1">
              <a:blip r:embed="rId2">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Rockwell" panose="02060603020205020403"/>
              </a:endParaRPr>
            </a:p>
          </p:txBody>
        </p:sp>
      </p:grpSp>
      <p:pic>
        <p:nvPicPr>
          <p:cNvPr id="10" name="Graphic 9" descr="Zout en peper met effen opvulling">
            <a:extLst>
              <a:ext uri="{FF2B5EF4-FFF2-40B4-BE49-F238E27FC236}">
                <a16:creationId xmlns:a16="http://schemas.microsoft.com/office/drawing/2014/main" id="{719EC3AC-E264-306F-F6A4-BA1B60BC0A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3062" y="1626769"/>
            <a:ext cx="1731716" cy="1731716"/>
          </a:xfrm>
          <a:prstGeom prst="rect">
            <a:avLst/>
          </a:prstGeom>
        </p:spPr>
      </p:pic>
      <p:grpSp>
        <p:nvGrpSpPr>
          <p:cNvPr id="20" name="Group 20">
            <a:extLst>
              <a:ext uri="{FF2B5EF4-FFF2-40B4-BE49-F238E27FC236}">
                <a16:creationId xmlns:a16="http://schemas.microsoft.com/office/drawing/2014/main" id="{8014E084-82AA-4AF5-8DCD-D78AE42BCC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45508" y="842135"/>
            <a:ext cx="3300984" cy="3300984"/>
            <a:chOff x="4387553" y="842135"/>
            <a:chExt cx="3300984" cy="3300984"/>
          </a:xfrm>
        </p:grpSpPr>
        <p:sp>
          <p:nvSpPr>
            <p:cNvPr id="22" name="Freeform: Shape 21">
              <a:extLst>
                <a:ext uri="{FF2B5EF4-FFF2-40B4-BE49-F238E27FC236}">
                  <a16:creationId xmlns:a16="http://schemas.microsoft.com/office/drawing/2014/main" id="{EA77BFFF-4813-41BB-8509-EDF202F3DF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7553" y="842135"/>
              <a:ext cx="3300984" cy="3300984"/>
            </a:xfrm>
            <a:custGeom>
              <a:avLst/>
              <a:gdLst>
                <a:gd name="connsiteX0" fmla="*/ 1650492 w 3300984"/>
                <a:gd name="connsiteY0" fmla="*/ 164592 h 3300984"/>
                <a:gd name="connsiteX1" fmla="*/ 164592 w 3300984"/>
                <a:gd name="connsiteY1" fmla="*/ 1650492 h 3300984"/>
                <a:gd name="connsiteX2" fmla="*/ 1650492 w 3300984"/>
                <a:gd name="connsiteY2" fmla="*/ 3136392 h 3300984"/>
                <a:gd name="connsiteX3" fmla="*/ 3136392 w 3300984"/>
                <a:gd name="connsiteY3" fmla="*/ 1650492 h 3300984"/>
                <a:gd name="connsiteX4" fmla="*/ 1650492 w 3300984"/>
                <a:gd name="connsiteY4" fmla="*/ 164592 h 3300984"/>
                <a:gd name="connsiteX5" fmla="*/ 1650492 w 3300984"/>
                <a:gd name="connsiteY5" fmla="*/ 0 h 3300984"/>
                <a:gd name="connsiteX6" fmla="*/ 3300984 w 3300984"/>
                <a:gd name="connsiteY6" fmla="*/ 1650492 h 3300984"/>
                <a:gd name="connsiteX7" fmla="*/ 1650492 w 3300984"/>
                <a:gd name="connsiteY7" fmla="*/ 3300984 h 3300984"/>
                <a:gd name="connsiteX8" fmla="*/ 0 w 3300984"/>
                <a:gd name="connsiteY8" fmla="*/ 1650492 h 3300984"/>
                <a:gd name="connsiteX9" fmla="*/ 1650492 w 3300984"/>
                <a:gd name="connsiteY9" fmla="*/ 0 h 330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0984" h="3300984">
                  <a:moveTo>
                    <a:pt x="1650492" y="164592"/>
                  </a:moveTo>
                  <a:cubicBezTo>
                    <a:pt x="829852" y="164592"/>
                    <a:pt x="164592" y="829852"/>
                    <a:pt x="164592" y="1650492"/>
                  </a:cubicBezTo>
                  <a:cubicBezTo>
                    <a:pt x="164592" y="2471132"/>
                    <a:pt x="829852" y="3136392"/>
                    <a:pt x="1650492" y="3136392"/>
                  </a:cubicBezTo>
                  <a:cubicBezTo>
                    <a:pt x="2471132" y="3136392"/>
                    <a:pt x="3136392" y="2471132"/>
                    <a:pt x="3136392" y="1650492"/>
                  </a:cubicBezTo>
                  <a:cubicBezTo>
                    <a:pt x="3136392" y="829852"/>
                    <a:pt x="2471132" y="164592"/>
                    <a:pt x="1650492" y="164592"/>
                  </a:cubicBezTo>
                  <a:close/>
                  <a:moveTo>
                    <a:pt x="1650492" y="0"/>
                  </a:moveTo>
                  <a:cubicBezTo>
                    <a:pt x="2562034" y="0"/>
                    <a:pt x="3300984" y="738950"/>
                    <a:pt x="3300984" y="1650492"/>
                  </a:cubicBezTo>
                  <a:cubicBezTo>
                    <a:pt x="3300984" y="2562034"/>
                    <a:pt x="2562034" y="3300984"/>
                    <a:pt x="1650492" y="3300984"/>
                  </a:cubicBezTo>
                  <a:cubicBezTo>
                    <a:pt x="738950" y="3300984"/>
                    <a:pt x="0" y="2562034"/>
                    <a:pt x="0" y="1650492"/>
                  </a:cubicBezTo>
                  <a:cubicBezTo>
                    <a:pt x="0" y="738950"/>
                    <a:pt x="738950" y="0"/>
                    <a:pt x="165049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Rockwell" panose="02060603020205020403"/>
              </a:endParaRPr>
            </a:p>
          </p:txBody>
        </p:sp>
        <p:sp>
          <p:nvSpPr>
            <p:cNvPr id="24" name="Freeform: Shape 22">
              <a:extLst>
                <a:ext uri="{FF2B5EF4-FFF2-40B4-BE49-F238E27FC236}">
                  <a16:creationId xmlns:a16="http://schemas.microsoft.com/office/drawing/2014/main" id="{F08E3F81-BAE4-49F8-8484-2A01C7D98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7553" y="842135"/>
              <a:ext cx="3300984" cy="3300984"/>
            </a:xfrm>
            <a:custGeom>
              <a:avLst/>
              <a:gdLst>
                <a:gd name="connsiteX0" fmla="*/ 1650492 w 3300984"/>
                <a:gd name="connsiteY0" fmla="*/ 164592 h 3300984"/>
                <a:gd name="connsiteX1" fmla="*/ 164592 w 3300984"/>
                <a:gd name="connsiteY1" fmla="*/ 1650492 h 3300984"/>
                <a:gd name="connsiteX2" fmla="*/ 1650492 w 3300984"/>
                <a:gd name="connsiteY2" fmla="*/ 3136392 h 3300984"/>
                <a:gd name="connsiteX3" fmla="*/ 3136392 w 3300984"/>
                <a:gd name="connsiteY3" fmla="*/ 1650492 h 3300984"/>
                <a:gd name="connsiteX4" fmla="*/ 1650492 w 3300984"/>
                <a:gd name="connsiteY4" fmla="*/ 164592 h 3300984"/>
                <a:gd name="connsiteX5" fmla="*/ 1650492 w 3300984"/>
                <a:gd name="connsiteY5" fmla="*/ 0 h 3300984"/>
                <a:gd name="connsiteX6" fmla="*/ 3300984 w 3300984"/>
                <a:gd name="connsiteY6" fmla="*/ 1650492 h 3300984"/>
                <a:gd name="connsiteX7" fmla="*/ 1650492 w 3300984"/>
                <a:gd name="connsiteY7" fmla="*/ 3300984 h 3300984"/>
                <a:gd name="connsiteX8" fmla="*/ 0 w 3300984"/>
                <a:gd name="connsiteY8" fmla="*/ 1650492 h 3300984"/>
                <a:gd name="connsiteX9" fmla="*/ 1650492 w 3300984"/>
                <a:gd name="connsiteY9" fmla="*/ 0 h 330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0984" h="3300984">
                  <a:moveTo>
                    <a:pt x="1650492" y="164592"/>
                  </a:moveTo>
                  <a:cubicBezTo>
                    <a:pt x="829852" y="164592"/>
                    <a:pt x="164592" y="829852"/>
                    <a:pt x="164592" y="1650492"/>
                  </a:cubicBezTo>
                  <a:cubicBezTo>
                    <a:pt x="164592" y="2471132"/>
                    <a:pt x="829852" y="3136392"/>
                    <a:pt x="1650492" y="3136392"/>
                  </a:cubicBezTo>
                  <a:cubicBezTo>
                    <a:pt x="2471132" y="3136392"/>
                    <a:pt x="3136392" y="2471132"/>
                    <a:pt x="3136392" y="1650492"/>
                  </a:cubicBezTo>
                  <a:cubicBezTo>
                    <a:pt x="3136392" y="829852"/>
                    <a:pt x="2471132" y="164592"/>
                    <a:pt x="1650492" y="164592"/>
                  </a:cubicBezTo>
                  <a:close/>
                  <a:moveTo>
                    <a:pt x="1650492" y="0"/>
                  </a:moveTo>
                  <a:cubicBezTo>
                    <a:pt x="2562034" y="0"/>
                    <a:pt x="3300984" y="738950"/>
                    <a:pt x="3300984" y="1650492"/>
                  </a:cubicBezTo>
                  <a:cubicBezTo>
                    <a:pt x="3300984" y="2562034"/>
                    <a:pt x="2562034" y="3300984"/>
                    <a:pt x="1650492" y="3300984"/>
                  </a:cubicBezTo>
                  <a:cubicBezTo>
                    <a:pt x="738950" y="3300984"/>
                    <a:pt x="0" y="2562034"/>
                    <a:pt x="0" y="1650492"/>
                  </a:cubicBezTo>
                  <a:cubicBezTo>
                    <a:pt x="0" y="738950"/>
                    <a:pt x="738950" y="0"/>
                    <a:pt x="1650492" y="0"/>
                  </a:cubicBezTo>
                  <a:close/>
                </a:path>
              </a:pathLst>
            </a:custGeom>
            <a:blipFill dpi="0" rotWithShape="1">
              <a:blip r:embed="rId2">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Rockwell" panose="02060603020205020403"/>
              </a:endParaRPr>
            </a:p>
          </p:txBody>
        </p:sp>
      </p:grpSp>
      <p:pic>
        <p:nvPicPr>
          <p:cNvPr id="12" name="Graphic 11" descr="Hamburger en frisdrank met effen opvulling">
            <a:extLst>
              <a:ext uri="{FF2B5EF4-FFF2-40B4-BE49-F238E27FC236}">
                <a16:creationId xmlns:a16="http://schemas.microsoft.com/office/drawing/2014/main" id="{D09E6330-32F2-5A66-9353-433BEFA9EA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30142" y="1626769"/>
            <a:ext cx="1731716" cy="1731716"/>
          </a:xfrm>
          <a:prstGeom prst="rect">
            <a:avLst/>
          </a:prstGeom>
        </p:spPr>
      </p:pic>
      <p:grpSp>
        <p:nvGrpSpPr>
          <p:cNvPr id="25" name="Group 24">
            <a:extLst>
              <a:ext uri="{FF2B5EF4-FFF2-40B4-BE49-F238E27FC236}">
                <a16:creationId xmlns:a16="http://schemas.microsoft.com/office/drawing/2014/main" id="{54FBC6F2-8708-4069-AD0A-911A723CDD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42588" y="842135"/>
            <a:ext cx="3300984" cy="3300984"/>
            <a:chOff x="4387553" y="842135"/>
            <a:chExt cx="3300984" cy="3300984"/>
          </a:xfrm>
        </p:grpSpPr>
        <p:sp>
          <p:nvSpPr>
            <p:cNvPr id="26" name="Freeform: Shape 25">
              <a:extLst>
                <a:ext uri="{FF2B5EF4-FFF2-40B4-BE49-F238E27FC236}">
                  <a16:creationId xmlns:a16="http://schemas.microsoft.com/office/drawing/2014/main" id="{257C3240-E232-44EE-91D6-6DDA664B7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7553" y="842135"/>
              <a:ext cx="3300984" cy="3300984"/>
            </a:xfrm>
            <a:custGeom>
              <a:avLst/>
              <a:gdLst>
                <a:gd name="connsiteX0" fmla="*/ 1650492 w 3300984"/>
                <a:gd name="connsiteY0" fmla="*/ 164592 h 3300984"/>
                <a:gd name="connsiteX1" fmla="*/ 164592 w 3300984"/>
                <a:gd name="connsiteY1" fmla="*/ 1650492 h 3300984"/>
                <a:gd name="connsiteX2" fmla="*/ 1650492 w 3300984"/>
                <a:gd name="connsiteY2" fmla="*/ 3136392 h 3300984"/>
                <a:gd name="connsiteX3" fmla="*/ 3136392 w 3300984"/>
                <a:gd name="connsiteY3" fmla="*/ 1650492 h 3300984"/>
                <a:gd name="connsiteX4" fmla="*/ 1650492 w 3300984"/>
                <a:gd name="connsiteY4" fmla="*/ 164592 h 3300984"/>
                <a:gd name="connsiteX5" fmla="*/ 1650492 w 3300984"/>
                <a:gd name="connsiteY5" fmla="*/ 0 h 3300984"/>
                <a:gd name="connsiteX6" fmla="*/ 3300984 w 3300984"/>
                <a:gd name="connsiteY6" fmla="*/ 1650492 h 3300984"/>
                <a:gd name="connsiteX7" fmla="*/ 1650492 w 3300984"/>
                <a:gd name="connsiteY7" fmla="*/ 3300984 h 3300984"/>
                <a:gd name="connsiteX8" fmla="*/ 0 w 3300984"/>
                <a:gd name="connsiteY8" fmla="*/ 1650492 h 3300984"/>
                <a:gd name="connsiteX9" fmla="*/ 1650492 w 3300984"/>
                <a:gd name="connsiteY9" fmla="*/ 0 h 330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0984" h="3300984">
                  <a:moveTo>
                    <a:pt x="1650492" y="164592"/>
                  </a:moveTo>
                  <a:cubicBezTo>
                    <a:pt x="829852" y="164592"/>
                    <a:pt x="164592" y="829852"/>
                    <a:pt x="164592" y="1650492"/>
                  </a:cubicBezTo>
                  <a:cubicBezTo>
                    <a:pt x="164592" y="2471132"/>
                    <a:pt x="829852" y="3136392"/>
                    <a:pt x="1650492" y="3136392"/>
                  </a:cubicBezTo>
                  <a:cubicBezTo>
                    <a:pt x="2471132" y="3136392"/>
                    <a:pt x="3136392" y="2471132"/>
                    <a:pt x="3136392" y="1650492"/>
                  </a:cubicBezTo>
                  <a:cubicBezTo>
                    <a:pt x="3136392" y="829852"/>
                    <a:pt x="2471132" y="164592"/>
                    <a:pt x="1650492" y="164592"/>
                  </a:cubicBezTo>
                  <a:close/>
                  <a:moveTo>
                    <a:pt x="1650492" y="0"/>
                  </a:moveTo>
                  <a:cubicBezTo>
                    <a:pt x="2562034" y="0"/>
                    <a:pt x="3300984" y="738950"/>
                    <a:pt x="3300984" y="1650492"/>
                  </a:cubicBezTo>
                  <a:cubicBezTo>
                    <a:pt x="3300984" y="2562034"/>
                    <a:pt x="2562034" y="3300984"/>
                    <a:pt x="1650492" y="3300984"/>
                  </a:cubicBezTo>
                  <a:cubicBezTo>
                    <a:pt x="738950" y="3300984"/>
                    <a:pt x="0" y="2562034"/>
                    <a:pt x="0" y="1650492"/>
                  </a:cubicBezTo>
                  <a:cubicBezTo>
                    <a:pt x="0" y="738950"/>
                    <a:pt x="738950" y="0"/>
                    <a:pt x="165049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Rockwell" panose="02060603020205020403"/>
              </a:endParaRPr>
            </a:p>
          </p:txBody>
        </p:sp>
        <p:sp>
          <p:nvSpPr>
            <p:cNvPr id="28" name="Freeform: Shape 26">
              <a:extLst>
                <a:ext uri="{FF2B5EF4-FFF2-40B4-BE49-F238E27FC236}">
                  <a16:creationId xmlns:a16="http://schemas.microsoft.com/office/drawing/2014/main" id="{51BB6822-B468-43D1-B01B-AAAF30BCB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7553" y="842135"/>
              <a:ext cx="3300984" cy="3300984"/>
            </a:xfrm>
            <a:custGeom>
              <a:avLst/>
              <a:gdLst>
                <a:gd name="connsiteX0" fmla="*/ 1650492 w 3300984"/>
                <a:gd name="connsiteY0" fmla="*/ 164592 h 3300984"/>
                <a:gd name="connsiteX1" fmla="*/ 164592 w 3300984"/>
                <a:gd name="connsiteY1" fmla="*/ 1650492 h 3300984"/>
                <a:gd name="connsiteX2" fmla="*/ 1650492 w 3300984"/>
                <a:gd name="connsiteY2" fmla="*/ 3136392 h 3300984"/>
                <a:gd name="connsiteX3" fmla="*/ 3136392 w 3300984"/>
                <a:gd name="connsiteY3" fmla="*/ 1650492 h 3300984"/>
                <a:gd name="connsiteX4" fmla="*/ 1650492 w 3300984"/>
                <a:gd name="connsiteY4" fmla="*/ 164592 h 3300984"/>
                <a:gd name="connsiteX5" fmla="*/ 1650492 w 3300984"/>
                <a:gd name="connsiteY5" fmla="*/ 0 h 3300984"/>
                <a:gd name="connsiteX6" fmla="*/ 3300984 w 3300984"/>
                <a:gd name="connsiteY6" fmla="*/ 1650492 h 3300984"/>
                <a:gd name="connsiteX7" fmla="*/ 1650492 w 3300984"/>
                <a:gd name="connsiteY7" fmla="*/ 3300984 h 3300984"/>
                <a:gd name="connsiteX8" fmla="*/ 0 w 3300984"/>
                <a:gd name="connsiteY8" fmla="*/ 1650492 h 3300984"/>
                <a:gd name="connsiteX9" fmla="*/ 1650492 w 3300984"/>
                <a:gd name="connsiteY9" fmla="*/ 0 h 330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0984" h="3300984">
                  <a:moveTo>
                    <a:pt x="1650492" y="164592"/>
                  </a:moveTo>
                  <a:cubicBezTo>
                    <a:pt x="829852" y="164592"/>
                    <a:pt x="164592" y="829852"/>
                    <a:pt x="164592" y="1650492"/>
                  </a:cubicBezTo>
                  <a:cubicBezTo>
                    <a:pt x="164592" y="2471132"/>
                    <a:pt x="829852" y="3136392"/>
                    <a:pt x="1650492" y="3136392"/>
                  </a:cubicBezTo>
                  <a:cubicBezTo>
                    <a:pt x="2471132" y="3136392"/>
                    <a:pt x="3136392" y="2471132"/>
                    <a:pt x="3136392" y="1650492"/>
                  </a:cubicBezTo>
                  <a:cubicBezTo>
                    <a:pt x="3136392" y="829852"/>
                    <a:pt x="2471132" y="164592"/>
                    <a:pt x="1650492" y="164592"/>
                  </a:cubicBezTo>
                  <a:close/>
                  <a:moveTo>
                    <a:pt x="1650492" y="0"/>
                  </a:moveTo>
                  <a:cubicBezTo>
                    <a:pt x="2562034" y="0"/>
                    <a:pt x="3300984" y="738950"/>
                    <a:pt x="3300984" y="1650492"/>
                  </a:cubicBezTo>
                  <a:cubicBezTo>
                    <a:pt x="3300984" y="2562034"/>
                    <a:pt x="2562034" y="3300984"/>
                    <a:pt x="1650492" y="3300984"/>
                  </a:cubicBezTo>
                  <a:cubicBezTo>
                    <a:pt x="738950" y="3300984"/>
                    <a:pt x="0" y="2562034"/>
                    <a:pt x="0" y="1650492"/>
                  </a:cubicBezTo>
                  <a:cubicBezTo>
                    <a:pt x="0" y="738950"/>
                    <a:pt x="738950" y="0"/>
                    <a:pt x="1650492" y="0"/>
                  </a:cubicBezTo>
                  <a:close/>
                </a:path>
              </a:pathLst>
            </a:custGeom>
            <a:blipFill dpi="0" rotWithShape="1">
              <a:blip r:embed="rId2">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Rockwell" panose="02060603020205020403"/>
              </a:endParaRPr>
            </a:p>
          </p:txBody>
        </p:sp>
      </p:grpSp>
      <p:pic>
        <p:nvPicPr>
          <p:cNvPr id="6" name="Afbeelding 5" descr="Afbeelding met schets, kubus&#10;&#10;Automatisch gegenereerde beschrijving">
            <a:extLst>
              <a:ext uri="{FF2B5EF4-FFF2-40B4-BE49-F238E27FC236}">
                <a16:creationId xmlns:a16="http://schemas.microsoft.com/office/drawing/2014/main" id="{AA3D31A5-AE46-F856-8C6A-2177F23691E7}"/>
              </a:ext>
            </a:extLst>
          </p:cNvPr>
          <p:cNvPicPr>
            <a:picLocks noChangeAspect="1"/>
          </p:cNvPicPr>
          <p:nvPr/>
        </p:nvPicPr>
        <p:blipFill>
          <a:blip r:embed="rId8"/>
          <a:stretch>
            <a:fillRect/>
          </a:stretch>
        </p:blipFill>
        <p:spPr>
          <a:xfrm>
            <a:off x="8796841" y="1626769"/>
            <a:ext cx="1792477" cy="1731716"/>
          </a:xfrm>
          <a:prstGeom prst="rect">
            <a:avLst/>
          </a:prstGeom>
        </p:spPr>
      </p:pic>
      <p:pic>
        <p:nvPicPr>
          <p:cNvPr id="4" name="Graphic 3" descr="Appel met effen opvulling">
            <a:extLst>
              <a:ext uri="{FF2B5EF4-FFF2-40B4-BE49-F238E27FC236}">
                <a16:creationId xmlns:a16="http://schemas.microsoft.com/office/drawing/2014/main" id="{31B9A05B-57B8-991F-AC6E-16393C9F39F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73124" y="5894093"/>
            <a:ext cx="914400" cy="914400"/>
          </a:xfrm>
          <a:prstGeom prst="rect">
            <a:avLst/>
          </a:prstGeom>
        </p:spPr>
      </p:pic>
    </p:spTree>
    <p:extLst>
      <p:ext uri="{BB962C8B-B14F-4D97-AF65-F5344CB8AC3E}">
        <p14:creationId xmlns:p14="http://schemas.microsoft.com/office/powerpoint/2010/main" val="3526883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el 1">
            <a:extLst>
              <a:ext uri="{FF2B5EF4-FFF2-40B4-BE49-F238E27FC236}">
                <a16:creationId xmlns:a16="http://schemas.microsoft.com/office/drawing/2014/main" id="{7D1E1048-AE65-DB45-386E-1F4718D04569}"/>
              </a:ext>
            </a:extLst>
          </p:cNvPr>
          <p:cNvSpPr>
            <a:spLocks noGrp="1"/>
          </p:cNvSpPr>
          <p:nvPr>
            <p:ph type="title"/>
          </p:nvPr>
        </p:nvSpPr>
        <p:spPr>
          <a:xfrm>
            <a:off x="1069848" y="484632"/>
            <a:ext cx="10058400" cy="1609344"/>
          </a:xfrm>
        </p:spPr>
        <p:txBody>
          <a:bodyPr>
            <a:normAutofit/>
          </a:bodyPr>
          <a:lstStyle/>
          <a:p>
            <a:r>
              <a:rPr lang="nl-NL" dirty="0"/>
              <a:t>Kinderen tot 4 jaar</a:t>
            </a:r>
          </a:p>
        </p:txBody>
      </p:sp>
      <p:pic>
        <p:nvPicPr>
          <p:cNvPr id="5" name="Afbeelding 4">
            <a:extLst>
              <a:ext uri="{FF2B5EF4-FFF2-40B4-BE49-F238E27FC236}">
                <a16:creationId xmlns:a16="http://schemas.microsoft.com/office/drawing/2014/main" id="{8E1541E9-46DF-DCCF-D21D-122A78A75510}"/>
              </a:ext>
            </a:extLst>
          </p:cNvPr>
          <p:cNvPicPr>
            <a:picLocks noChangeAspect="1"/>
          </p:cNvPicPr>
          <p:nvPr/>
        </p:nvPicPr>
        <p:blipFill rotWithShape="1">
          <a:blip r:embed="rId4"/>
          <a:srcRect r="29342" b="-2"/>
          <a:stretch/>
        </p:blipFill>
        <p:spPr>
          <a:xfrm>
            <a:off x="1007196" y="2265037"/>
            <a:ext cx="5088800" cy="3907158"/>
          </a:xfrm>
          <a:prstGeom prst="rect">
            <a:avLst/>
          </a:prstGeom>
        </p:spPr>
      </p:pic>
      <p:sp>
        <p:nvSpPr>
          <p:cNvPr id="3" name="Tijdelijke aanduiding voor inhoud 2">
            <a:extLst>
              <a:ext uri="{FF2B5EF4-FFF2-40B4-BE49-F238E27FC236}">
                <a16:creationId xmlns:a16="http://schemas.microsoft.com/office/drawing/2014/main" id="{A044A095-EE6A-3703-6569-79E88281A50D}"/>
              </a:ext>
            </a:extLst>
          </p:cNvPr>
          <p:cNvSpPr>
            <a:spLocks noGrp="1"/>
          </p:cNvSpPr>
          <p:nvPr>
            <p:ph idx="1"/>
          </p:nvPr>
        </p:nvSpPr>
        <p:spPr>
          <a:xfrm>
            <a:off x="6496216" y="2320412"/>
            <a:ext cx="4632031" cy="3851787"/>
          </a:xfrm>
        </p:spPr>
        <p:txBody>
          <a:bodyPr anchor="ctr">
            <a:normAutofit/>
          </a:bodyPr>
          <a:lstStyle/>
          <a:p>
            <a:r>
              <a:rPr lang="nl-NL" dirty="0"/>
              <a:t>Alleen schijf producten, ook tussendoor</a:t>
            </a:r>
          </a:p>
          <a:p>
            <a:r>
              <a:rPr lang="nl-NL" dirty="0"/>
              <a:t>Hooguit 1x </a:t>
            </a:r>
            <a:r>
              <a:rPr lang="nl-NL" dirty="0" err="1"/>
              <a:t>dagkeuze</a:t>
            </a:r>
            <a:endParaRPr lang="nl-NL" dirty="0"/>
          </a:p>
          <a:p>
            <a:r>
              <a:rPr lang="nl-NL" dirty="0"/>
              <a:t>Geen weekkeuze</a:t>
            </a:r>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4" name="Graphic 3" descr="Appel met effen opvulling">
            <a:extLst>
              <a:ext uri="{FF2B5EF4-FFF2-40B4-BE49-F238E27FC236}">
                <a16:creationId xmlns:a16="http://schemas.microsoft.com/office/drawing/2014/main" id="{761721B6-720E-3B91-FBB4-38CF76308B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73124" y="5894093"/>
            <a:ext cx="914400" cy="914400"/>
          </a:xfrm>
          <a:prstGeom prst="rect">
            <a:avLst/>
          </a:prstGeom>
        </p:spPr>
      </p:pic>
    </p:spTree>
    <p:extLst>
      <p:ext uri="{BB962C8B-B14F-4D97-AF65-F5344CB8AC3E}">
        <p14:creationId xmlns:p14="http://schemas.microsoft.com/office/powerpoint/2010/main" val="3569183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E6EEDAA-4D75-9350-DEBF-460BA9E63F11}"/>
              </a:ext>
            </a:extLst>
          </p:cNvPr>
          <p:cNvSpPr>
            <a:spLocks noGrp="1"/>
          </p:cNvSpPr>
          <p:nvPr>
            <p:ph type="title"/>
          </p:nvPr>
        </p:nvSpPr>
        <p:spPr>
          <a:xfrm>
            <a:off x="8156350" y="484632"/>
            <a:ext cx="3544035" cy="1609344"/>
          </a:xfrm>
          <a:ln>
            <a:noFill/>
          </a:ln>
        </p:spPr>
        <p:txBody>
          <a:bodyPr>
            <a:normAutofit/>
          </a:bodyPr>
          <a:lstStyle/>
          <a:p>
            <a:r>
              <a:rPr lang="nl-NL" sz="4000" dirty="0"/>
              <a:t>Wat geef je?</a:t>
            </a:r>
          </a:p>
        </p:txBody>
      </p:sp>
      <p:pic>
        <p:nvPicPr>
          <p:cNvPr id="5" name="Afbeelding 4">
            <a:extLst>
              <a:ext uri="{FF2B5EF4-FFF2-40B4-BE49-F238E27FC236}">
                <a16:creationId xmlns:a16="http://schemas.microsoft.com/office/drawing/2014/main" id="{351F31E0-C91F-E98F-64B2-9179EE7A15D5}"/>
              </a:ext>
            </a:extLst>
          </p:cNvPr>
          <p:cNvPicPr>
            <a:picLocks noChangeAspect="1"/>
          </p:cNvPicPr>
          <p:nvPr/>
        </p:nvPicPr>
        <p:blipFill>
          <a:blip r:embed="rId4"/>
          <a:stretch>
            <a:fillRect/>
          </a:stretch>
        </p:blipFill>
        <p:spPr>
          <a:xfrm>
            <a:off x="633999" y="844677"/>
            <a:ext cx="6882269" cy="5178906"/>
          </a:xfrm>
          <a:prstGeom prst="rect">
            <a:avLst/>
          </a:prstGeom>
        </p:spPr>
      </p:pic>
      <p:sp>
        <p:nvSpPr>
          <p:cNvPr id="3" name="Tijdelijke aanduiding voor inhoud 2">
            <a:extLst>
              <a:ext uri="{FF2B5EF4-FFF2-40B4-BE49-F238E27FC236}">
                <a16:creationId xmlns:a16="http://schemas.microsoft.com/office/drawing/2014/main" id="{FB5E7A8F-9443-C9B0-FE10-8BE9DF417C0E}"/>
              </a:ext>
            </a:extLst>
          </p:cNvPr>
          <p:cNvSpPr>
            <a:spLocks noGrp="1"/>
          </p:cNvSpPr>
          <p:nvPr>
            <p:ph idx="1"/>
          </p:nvPr>
        </p:nvSpPr>
        <p:spPr>
          <a:xfrm>
            <a:off x="8156351" y="2121408"/>
            <a:ext cx="3544034" cy="4050792"/>
          </a:xfrm>
        </p:spPr>
        <p:txBody>
          <a:bodyPr>
            <a:normAutofit/>
          </a:bodyPr>
          <a:lstStyle/>
          <a:p>
            <a:r>
              <a:rPr lang="nl-NL" sz="2400" dirty="0"/>
              <a:t>Blootstelling</a:t>
            </a:r>
          </a:p>
          <a:p>
            <a:r>
              <a:rPr lang="nl-NL" sz="2400" dirty="0"/>
              <a:t>Losse smaken</a:t>
            </a:r>
          </a:p>
          <a:p>
            <a:r>
              <a:rPr lang="nl-NL" sz="2400" dirty="0"/>
              <a:t>Herhaling</a:t>
            </a:r>
          </a:p>
          <a:p>
            <a:endParaRPr lang="nl-NL" sz="2400" dirty="0"/>
          </a:p>
          <a:p>
            <a:r>
              <a:rPr lang="nl-NL" sz="2400" dirty="0"/>
              <a:t>Pindakaas en ei</a:t>
            </a:r>
          </a:p>
        </p:txBody>
      </p:sp>
      <p:grpSp>
        <p:nvGrpSpPr>
          <p:cNvPr id="23" name="Group 11">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1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6" name="Graphic 5" descr="Appel met effen opvulling">
            <a:extLst>
              <a:ext uri="{FF2B5EF4-FFF2-40B4-BE49-F238E27FC236}">
                <a16:creationId xmlns:a16="http://schemas.microsoft.com/office/drawing/2014/main" id="{FD4B8024-6071-814D-D130-50D39154044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73124" y="5894093"/>
            <a:ext cx="914400" cy="914400"/>
          </a:xfrm>
          <a:prstGeom prst="rect">
            <a:avLst/>
          </a:prstGeom>
        </p:spPr>
      </p:pic>
    </p:spTree>
    <p:extLst>
      <p:ext uri="{BB962C8B-B14F-4D97-AF65-F5344CB8AC3E}">
        <p14:creationId xmlns:p14="http://schemas.microsoft.com/office/powerpoint/2010/main" val="307609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4D466EF-2106-090F-5011-DE2F13B80DBE}"/>
              </a:ext>
            </a:extLst>
          </p:cNvPr>
          <p:cNvSpPr>
            <a:spLocks noGrp="1"/>
          </p:cNvSpPr>
          <p:nvPr>
            <p:ph type="title"/>
          </p:nvPr>
        </p:nvSpPr>
        <p:spPr>
          <a:xfrm>
            <a:off x="8156350" y="484632"/>
            <a:ext cx="3544035" cy="1609344"/>
          </a:xfrm>
          <a:ln>
            <a:noFill/>
          </a:ln>
        </p:spPr>
        <p:txBody>
          <a:bodyPr>
            <a:normAutofit/>
          </a:bodyPr>
          <a:lstStyle/>
          <a:p>
            <a:pPr algn="ctr"/>
            <a:r>
              <a:rPr lang="nl-NL" sz="4000" dirty="0"/>
              <a:t>WAT GEEF JE NOG NIET?</a:t>
            </a:r>
          </a:p>
        </p:txBody>
      </p:sp>
      <p:sp>
        <p:nvSpPr>
          <p:cNvPr id="3" name="Tijdelijke aanduiding voor inhoud 2">
            <a:extLst>
              <a:ext uri="{FF2B5EF4-FFF2-40B4-BE49-F238E27FC236}">
                <a16:creationId xmlns:a16="http://schemas.microsoft.com/office/drawing/2014/main" id="{9372C7BE-F9D6-5DCD-B75A-FCEBF1F56E6D}"/>
              </a:ext>
            </a:extLst>
          </p:cNvPr>
          <p:cNvSpPr>
            <a:spLocks noGrp="1"/>
          </p:cNvSpPr>
          <p:nvPr>
            <p:ph idx="1"/>
          </p:nvPr>
        </p:nvSpPr>
        <p:spPr>
          <a:xfrm>
            <a:off x="8156351" y="2121408"/>
            <a:ext cx="3544034" cy="4050792"/>
          </a:xfrm>
        </p:spPr>
        <p:txBody>
          <a:bodyPr>
            <a:normAutofit/>
          </a:bodyPr>
          <a:lstStyle/>
          <a:p>
            <a:r>
              <a:rPr lang="nl-NL" sz="2400" dirty="0"/>
              <a:t>Bacteriën</a:t>
            </a:r>
          </a:p>
          <a:p>
            <a:r>
              <a:rPr lang="nl-NL" sz="2400" dirty="0"/>
              <a:t>Vitamine A</a:t>
            </a:r>
          </a:p>
          <a:p>
            <a:r>
              <a:rPr lang="nl-NL" sz="2400" dirty="0"/>
              <a:t>Zout</a:t>
            </a:r>
          </a:p>
          <a:p>
            <a:pPr marL="0" indent="0">
              <a:buNone/>
            </a:pPr>
            <a:r>
              <a:rPr lang="nl-NL" sz="2400" dirty="0"/>
              <a:t> </a:t>
            </a:r>
          </a:p>
        </p:txBody>
      </p:sp>
      <p:grpSp>
        <p:nvGrpSpPr>
          <p:cNvPr id="21" name="Group 20">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2" name="Oval 21">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6" name="Graphic 5" descr="Appel met effen opvulling">
            <a:extLst>
              <a:ext uri="{FF2B5EF4-FFF2-40B4-BE49-F238E27FC236}">
                <a16:creationId xmlns:a16="http://schemas.microsoft.com/office/drawing/2014/main" id="{FF4C2C1A-B334-5511-8271-B39B0642CF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3124" y="5894093"/>
            <a:ext cx="914400" cy="914400"/>
          </a:xfrm>
          <a:prstGeom prst="rect">
            <a:avLst/>
          </a:prstGeom>
        </p:spPr>
      </p:pic>
      <p:grpSp>
        <p:nvGrpSpPr>
          <p:cNvPr id="11" name="Groep 10">
            <a:extLst>
              <a:ext uri="{FF2B5EF4-FFF2-40B4-BE49-F238E27FC236}">
                <a16:creationId xmlns:a16="http://schemas.microsoft.com/office/drawing/2014/main" id="{660530BD-E09D-863E-BA1A-FBCEF93CD17C}"/>
              </a:ext>
            </a:extLst>
          </p:cNvPr>
          <p:cNvGrpSpPr/>
          <p:nvPr/>
        </p:nvGrpSpPr>
        <p:grpSpPr>
          <a:xfrm>
            <a:off x="633999" y="1352244"/>
            <a:ext cx="6882269" cy="3354621"/>
            <a:chOff x="633999" y="1352244"/>
            <a:chExt cx="6882269" cy="3354621"/>
          </a:xfrm>
        </p:grpSpPr>
        <p:pic>
          <p:nvPicPr>
            <p:cNvPr id="5" name="Afbeelding 4">
              <a:extLst>
                <a:ext uri="{FF2B5EF4-FFF2-40B4-BE49-F238E27FC236}">
                  <a16:creationId xmlns:a16="http://schemas.microsoft.com/office/drawing/2014/main" id="{0FD9B8E1-B12E-E8BF-8D15-D3649B344A95}"/>
                </a:ext>
              </a:extLst>
            </p:cNvPr>
            <p:cNvPicPr>
              <a:picLocks noChangeAspect="1"/>
            </p:cNvPicPr>
            <p:nvPr/>
          </p:nvPicPr>
          <p:blipFill rotWithShape="1">
            <a:blip r:embed="rId7"/>
            <a:srcRect b="41139"/>
            <a:stretch/>
          </p:blipFill>
          <p:spPr>
            <a:xfrm>
              <a:off x="633999" y="1352244"/>
              <a:ext cx="6882269" cy="2450829"/>
            </a:xfrm>
            <a:prstGeom prst="rect">
              <a:avLst/>
            </a:prstGeom>
          </p:spPr>
        </p:pic>
        <p:pic>
          <p:nvPicPr>
            <p:cNvPr id="9" name="Afbeelding 8">
              <a:extLst>
                <a:ext uri="{FF2B5EF4-FFF2-40B4-BE49-F238E27FC236}">
                  <a16:creationId xmlns:a16="http://schemas.microsoft.com/office/drawing/2014/main" id="{BADB0A01-068C-159A-EA85-03E30C52F8BC}"/>
                </a:ext>
              </a:extLst>
            </p:cNvPr>
            <p:cNvPicPr>
              <a:picLocks noChangeAspect="1"/>
            </p:cNvPicPr>
            <p:nvPr/>
          </p:nvPicPr>
          <p:blipFill rotWithShape="1">
            <a:blip r:embed="rId7"/>
            <a:srcRect t="78029"/>
            <a:stretch/>
          </p:blipFill>
          <p:spPr>
            <a:xfrm>
              <a:off x="671427" y="3803073"/>
              <a:ext cx="6807411" cy="903792"/>
            </a:xfrm>
            <a:prstGeom prst="rect">
              <a:avLst/>
            </a:prstGeom>
          </p:spPr>
        </p:pic>
      </p:grpSp>
    </p:spTree>
    <p:extLst>
      <p:ext uri="{BB962C8B-B14F-4D97-AF65-F5344CB8AC3E}">
        <p14:creationId xmlns:p14="http://schemas.microsoft.com/office/powerpoint/2010/main" val="685894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33398B-1C95-7AF9-0EBA-B783FEEFFA37}"/>
              </a:ext>
            </a:extLst>
          </p:cNvPr>
          <p:cNvSpPr>
            <a:spLocks noGrp="1"/>
          </p:cNvSpPr>
          <p:nvPr>
            <p:ph type="title"/>
          </p:nvPr>
        </p:nvSpPr>
        <p:spPr/>
        <p:txBody>
          <a:bodyPr/>
          <a:lstStyle/>
          <a:p>
            <a:endParaRPr lang="nl-NL"/>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Tijdelijke aanduiding voor inhoud 3">
                <a:extLst>
                  <a:ext uri="{FF2B5EF4-FFF2-40B4-BE49-F238E27FC236}">
                    <a16:creationId xmlns:a16="http://schemas.microsoft.com/office/drawing/2014/main" id="{E8C67411-0249-6AF7-2C6C-55F2791F38BB}"/>
                  </a:ext>
                </a:extLst>
              </p:cNvPr>
              <p:cNvGraphicFramePr>
                <a:graphicFrameLocks noGrp="1"/>
              </p:cNvGraphicFramePr>
              <p:nvPr>
                <p:ph idx="1"/>
                <p:extLst>
                  <p:ext uri="{D42A27DB-BD31-4B8C-83A1-F6EECF244321}">
                    <p14:modId xmlns:p14="http://schemas.microsoft.com/office/powerpoint/2010/main" val="3520065106"/>
                  </p:ext>
                </p:extLst>
              </p:nvPr>
            </p:nvGraphicFramePr>
            <p:xfrm>
              <a:off x="204537" y="120316"/>
              <a:ext cx="11887200" cy="66294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Tijdelijke aanduiding voor inhoud 3">
                <a:extLst>
                  <a:ext uri="{FF2B5EF4-FFF2-40B4-BE49-F238E27FC236}">
                    <a16:creationId xmlns:a16="http://schemas.microsoft.com/office/drawing/2014/main" id="{E8C67411-0249-6AF7-2C6C-55F2791F38BB}"/>
                  </a:ext>
                </a:extLst>
              </p:cNvPr>
              <p:cNvPicPr>
                <a:picLocks noGrp="1" noRot="1" noChangeAspect="1" noMove="1" noResize="1" noEditPoints="1" noAdjustHandles="1" noChangeArrowheads="1" noChangeShapeType="1"/>
              </p:cNvPicPr>
              <p:nvPr/>
            </p:nvPicPr>
            <p:blipFill>
              <a:blip r:embed="rId3"/>
              <a:stretch>
                <a:fillRect/>
              </a:stretch>
            </p:blipFill>
            <p:spPr>
              <a:xfrm>
                <a:off x="204537" y="120316"/>
                <a:ext cx="11887200" cy="6629400"/>
              </a:xfrm>
              <a:prstGeom prst="rect">
                <a:avLst/>
              </a:prstGeom>
            </p:spPr>
          </p:pic>
        </mc:Fallback>
      </mc:AlternateContent>
    </p:spTree>
    <p:extLst>
      <p:ext uri="{BB962C8B-B14F-4D97-AF65-F5344CB8AC3E}">
        <p14:creationId xmlns:p14="http://schemas.microsoft.com/office/powerpoint/2010/main" val="241815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524E4553-3F1E-AFCB-E0B3-7501C58673DE}"/>
              </a:ext>
            </a:extLst>
          </p:cNvPr>
          <p:cNvPicPr>
            <a:picLocks noChangeAspect="1"/>
          </p:cNvPicPr>
          <p:nvPr/>
        </p:nvPicPr>
        <p:blipFill>
          <a:blip r:embed="rId4"/>
          <a:stretch>
            <a:fillRect/>
          </a:stretch>
        </p:blipFill>
        <p:spPr>
          <a:xfrm>
            <a:off x="3289598" y="-57684"/>
            <a:ext cx="5612803" cy="6994147"/>
          </a:xfrm>
          <a:prstGeom prst="rect">
            <a:avLst/>
          </a:prstGeom>
        </p:spPr>
      </p:pic>
      <p:grpSp>
        <p:nvGrpSpPr>
          <p:cNvPr id="12" name="Group 11">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6" name="Graphic 5" descr="Appel met effen opvulling">
            <a:extLst>
              <a:ext uri="{FF2B5EF4-FFF2-40B4-BE49-F238E27FC236}">
                <a16:creationId xmlns:a16="http://schemas.microsoft.com/office/drawing/2014/main" id="{464A4AC4-8723-1215-7CC5-F5134B60BF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73124" y="5894093"/>
            <a:ext cx="914400" cy="914400"/>
          </a:xfrm>
          <a:prstGeom prst="rect">
            <a:avLst/>
          </a:prstGeom>
        </p:spPr>
      </p:pic>
    </p:spTree>
    <p:extLst>
      <p:ext uri="{BB962C8B-B14F-4D97-AF65-F5344CB8AC3E}">
        <p14:creationId xmlns:p14="http://schemas.microsoft.com/office/powerpoint/2010/main" val="3779267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fbeelding 13" descr="champignons">
            <a:extLst>
              <a:ext uri="{FF2B5EF4-FFF2-40B4-BE49-F238E27FC236}">
                <a16:creationId xmlns:a16="http://schemas.microsoft.com/office/drawing/2014/main" id="{D97B32EE-3A4B-2F49-A7F1-929098AB011B}"/>
              </a:ext>
            </a:extLst>
          </p:cNvPr>
          <p:cNvPicPr>
            <a:picLocks noChangeAspect="1"/>
          </p:cNvPicPr>
          <p:nvPr/>
        </p:nvPicPr>
        <p:blipFill rotWithShape="1">
          <a:blip r:embed="rId3">
            <a:extLst>
              <a:ext uri="{28A0092B-C50C-407E-A947-70E740481C1C}">
                <a14:useLocalDpi xmlns:a14="http://schemas.microsoft.com/office/drawing/2010/main" val="0"/>
              </a:ext>
            </a:extLst>
          </a:blip>
          <a:srcRect r="-2"/>
          <a:stretch/>
        </p:blipFill>
        <p:spPr>
          <a:xfrm>
            <a:off x="2930184" y="-2655"/>
            <a:ext cx="2996169" cy="3358597"/>
          </a:xfrm>
          <a:prstGeom prst="rect">
            <a:avLst/>
          </a:prstGeom>
        </p:spPr>
      </p:pic>
      <p:pic>
        <p:nvPicPr>
          <p:cNvPr id="12" name="Afbeelding 11" descr="tomaten en cherry-tomaten">
            <a:extLst>
              <a:ext uri="{FF2B5EF4-FFF2-40B4-BE49-F238E27FC236}">
                <a16:creationId xmlns:a16="http://schemas.microsoft.com/office/drawing/2014/main" id="{125DEDD5-30B7-4040-BAD5-B964E0635F9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3504904"/>
            <a:ext cx="5926333" cy="3353096"/>
          </a:xfrm>
          <a:prstGeom prst="rect">
            <a:avLst/>
          </a:prstGeom>
        </p:spPr>
      </p:pic>
      <p:sp>
        <p:nvSpPr>
          <p:cNvPr id="81" name="Rechthoek 80">
            <a:extLst>
              <a:ext uri="{FF2B5EF4-FFF2-40B4-BE49-F238E27FC236}">
                <a16:creationId xmlns:a16="http://schemas.microsoft.com/office/drawing/2014/main" id="{11564CA4-59C9-4DAC-950E-61D1FA278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220" y="0"/>
            <a:ext cx="6104779" cy="6857999"/>
          </a:xfrm>
          <a:prstGeom prst="rect">
            <a:avLst/>
          </a:prstGeom>
          <a:blipFill dpi="0" rotWithShape="1">
            <a:blip r:embed="rId5">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el 1">
            <a:extLst>
              <a:ext uri="{FF2B5EF4-FFF2-40B4-BE49-F238E27FC236}">
                <a16:creationId xmlns:a16="http://schemas.microsoft.com/office/drawing/2014/main" id="{5F3F6C66-D6D7-4A72-9928-967AEA400766}"/>
              </a:ext>
            </a:extLst>
          </p:cNvPr>
          <p:cNvSpPr>
            <a:spLocks noGrp="1"/>
          </p:cNvSpPr>
          <p:nvPr>
            <p:ph type="title"/>
          </p:nvPr>
        </p:nvSpPr>
        <p:spPr>
          <a:xfrm>
            <a:off x="6400800" y="484632"/>
            <a:ext cx="5299586" cy="1609344"/>
          </a:xfrm>
          <a:ln>
            <a:noFill/>
          </a:ln>
        </p:spPr>
        <p:txBody>
          <a:bodyPr rtlCol="0">
            <a:normAutofit/>
          </a:bodyPr>
          <a:lstStyle/>
          <a:p>
            <a:pPr rtl="0"/>
            <a:r>
              <a:rPr lang="nl-NL" sz="4000" dirty="0"/>
              <a:t>agenda</a:t>
            </a:r>
          </a:p>
        </p:txBody>
      </p:sp>
      <p:pic>
        <p:nvPicPr>
          <p:cNvPr id="10" name="Afbeelding 9" descr="wortelen">
            <a:extLst>
              <a:ext uri="{FF2B5EF4-FFF2-40B4-BE49-F238E27FC236}">
                <a16:creationId xmlns:a16="http://schemas.microsoft.com/office/drawing/2014/main" id="{BF2128BA-4DEB-F44E-AEEA-6551A932B9B6}"/>
              </a:ext>
            </a:extLst>
          </p:cNvPr>
          <p:cNvPicPr>
            <a:picLocks noChangeAspect="1"/>
          </p:cNvPicPr>
          <p:nvPr/>
        </p:nvPicPr>
        <p:blipFill rotWithShape="1">
          <a:blip r:embed="rId6">
            <a:extLst>
              <a:ext uri="{28A0092B-C50C-407E-A947-70E740481C1C}">
                <a14:useLocalDpi xmlns:a14="http://schemas.microsoft.com/office/drawing/2010/main" val="0"/>
              </a:ext>
            </a:extLst>
          </a:blip>
          <a:srcRect r="-2"/>
          <a:stretch/>
        </p:blipFill>
        <p:spPr>
          <a:xfrm>
            <a:off x="20" y="10"/>
            <a:ext cx="2769297" cy="3355932"/>
          </a:xfrm>
          <a:prstGeom prst="rect">
            <a:avLst/>
          </a:prstGeom>
        </p:spPr>
      </p:pic>
      <p:grpSp>
        <p:nvGrpSpPr>
          <p:cNvPr id="83" name="Groep 82">
            <a:extLst>
              <a:ext uri="{FF2B5EF4-FFF2-40B4-BE49-F238E27FC236}">
                <a16:creationId xmlns:a16="http://schemas.microsoft.com/office/drawing/2014/main" id="{E74380E0-C298-4F18-9189-C236E8B829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4" name="Ovaal 83">
              <a:extLst>
                <a:ext uri="{FF2B5EF4-FFF2-40B4-BE49-F238E27FC236}">
                  <a16:creationId xmlns:a16="http://schemas.microsoft.com/office/drawing/2014/main" id="{979684C7-75DC-42F1-850A-E9C49ECA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0" cap="none" spc="0" normalizeH="0" baseline="0" dirty="0">
                <a:ln>
                  <a:noFill/>
                </a:ln>
                <a:solidFill>
                  <a:prstClr val="white"/>
                </a:solidFill>
                <a:effectLst/>
                <a:uLnTx/>
                <a:uFillTx/>
                <a:latin typeface="Rockwell Extra Bold" pitchFamily="18" charset="0"/>
                <a:ea typeface="+mn-ea"/>
                <a:cs typeface="+mn-cs"/>
              </a:endParaRPr>
            </a:p>
          </p:txBody>
        </p:sp>
        <p:sp>
          <p:nvSpPr>
            <p:cNvPr id="85" name="Ovaal 84">
              <a:extLst>
                <a:ext uri="{FF2B5EF4-FFF2-40B4-BE49-F238E27FC236}">
                  <a16:creationId xmlns:a16="http://schemas.microsoft.com/office/drawing/2014/main" id="{4130853F-4D98-4539-8461-9F2028367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dirty="0">
                <a:ln>
                  <a:noFill/>
                </a:ln>
                <a:solidFill>
                  <a:prstClr val="white"/>
                </a:solidFill>
                <a:effectLst/>
                <a:uLnTx/>
                <a:uFillTx/>
                <a:latin typeface="Calibri"/>
                <a:ea typeface="+mn-ea"/>
                <a:cs typeface="+mn-cs"/>
              </a:endParaRPr>
            </a:p>
          </p:txBody>
        </p:sp>
      </p:grpSp>
      <p:graphicFrame>
        <p:nvGraphicFramePr>
          <p:cNvPr id="76" name="Tijdelijke aanduiding voor inhoud 2" descr="Pictogram voor SmartArt-afbeelding">
            <a:extLst>
              <a:ext uri="{FF2B5EF4-FFF2-40B4-BE49-F238E27FC236}">
                <a16:creationId xmlns:a16="http://schemas.microsoft.com/office/drawing/2014/main" id="{F6689467-90E9-3D40-8EC6-DF4B0D9B384A}"/>
              </a:ext>
            </a:extLst>
          </p:cNvPr>
          <p:cNvGraphicFramePr>
            <a:graphicFrameLocks noGrp="1" noChangeAspect="1"/>
          </p:cNvGraphicFramePr>
          <p:nvPr>
            <p:ph idx="1"/>
            <p:extLst>
              <p:ext uri="{D42A27DB-BD31-4B8C-83A1-F6EECF244321}">
                <p14:modId xmlns:p14="http://schemas.microsoft.com/office/powerpoint/2010/main" val="1992636222"/>
              </p:ext>
            </p:extLst>
          </p:nvPr>
        </p:nvGraphicFramePr>
        <p:xfrm>
          <a:off x="6400799" y="2121408"/>
          <a:ext cx="5299585" cy="40507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Graphic 4" descr="Appel met effen opvulling">
            <a:extLst>
              <a:ext uri="{FF2B5EF4-FFF2-40B4-BE49-F238E27FC236}">
                <a16:creationId xmlns:a16="http://schemas.microsoft.com/office/drawing/2014/main" id="{BEA2CDF3-9684-4AAE-62D9-82DF342CFBD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173124" y="5894093"/>
            <a:ext cx="914400" cy="914400"/>
          </a:xfrm>
          <a:prstGeom prst="rect">
            <a:avLst/>
          </a:prstGeom>
        </p:spPr>
      </p:pic>
      <p:sp>
        <p:nvSpPr>
          <p:cNvPr id="6" name="Rechthoek: afgeronde hoeken 5">
            <a:extLst>
              <a:ext uri="{FF2B5EF4-FFF2-40B4-BE49-F238E27FC236}">
                <a16:creationId xmlns:a16="http://schemas.microsoft.com/office/drawing/2014/main" id="{C36043AE-7E0A-ECE6-5F05-9268C62EFD23}"/>
              </a:ext>
            </a:extLst>
          </p:cNvPr>
          <p:cNvSpPr/>
          <p:nvPr/>
        </p:nvSpPr>
        <p:spPr>
          <a:xfrm>
            <a:off x="6380018" y="2100626"/>
            <a:ext cx="5299586" cy="704919"/>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3381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5" name="Oval 1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el 1">
            <a:extLst>
              <a:ext uri="{FF2B5EF4-FFF2-40B4-BE49-F238E27FC236}">
                <a16:creationId xmlns:a16="http://schemas.microsoft.com/office/drawing/2014/main" id="{558C6A85-0D45-D82B-B5AA-2D084F28F549}"/>
              </a:ext>
            </a:extLst>
          </p:cNvPr>
          <p:cNvSpPr>
            <a:spLocks noGrp="1"/>
          </p:cNvSpPr>
          <p:nvPr>
            <p:ph type="title"/>
          </p:nvPr>
        </p:nvSpPr>
        <p:spPr>
          <a:xfrm>
            <a:off x="1490145" y="2376862"/>
            <a:ext cx="2640646" cy="2104273"/>
          </a:xfrm>
          <a:noFill/>
        </p:spPr>
        <p:txBody>
          <a:bodyPr>
            <a:normAutofit/>
          </a:bodyPr>
          <a:lstStyle/>
          <a:p>
            <a:pPr algn="ctr"/>
            <a:r>
              <a:rPr lang="nl-NL" sz="3000" dirty="0">
                <a:solidFill>
                  <a:srgbClr val="FFFFFF"/>
                </a:solidFill>
              </a:rPr>
              <a:t>VOORBEELD DAGMENU tot 4 jaar</a:t>
            </a:r>
          </a:p>
        </p:txBody>
      </p:sp>
      <p:sp>
        <p:nvSpPr>
          <p:cNvPr id="46" name="Rectangle 1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graphicFrame>
        <p:nvGraphicFramePr>
          <p:cNvPr id="47" name="Tijdelijke aanduiding voor inhoud 3">
            <a:extLst>
              <a:ext uri="{FF2B5EF4-FFF2-40B4-BE49-F238E27FC236}">
                <a16:creationId xmlns:a16="http://schemas.microsoft.com/office/drawing/2014/main" id="{9C16923C-DD5D-D1F6-FC44-C848CAEEB861}"/>
              </a:ext>
            </a:extLst>
          </p:cNvPr>
          <p:cNvGraphicFramePr>
            <a:graphicFrameLocks noGrp="1"/>
          </p:cNvGraphicFramePr>
          <p:nvPr>
            <p:ph idx="1"/>
            <p:extLst>
              <p:ext uri="{D42A27DB-BD31-4B8C-83A1-F6EECF244321}">
                <p14:modId xmlns:p14="http://schemas.microsoft.com/office/powerpoint/2010/main" val="3181215727"/>
              </p:ext>
            </p:extLst>
          </p:nvPr>
        </p:nvGraphicFramePr>
        <p:xfrm>
          <a:off x="6081713" y="968908"/>
          <a:ext cx="5537148" cy="4920188"/>
        </p:xfrm>
        <a:graphic>
          <a:graphicData uri="http://schemas.openxmlformats.org/drawingml/2006/table">
            <a:tbl>
              <a:tblPr bandRow="1">
                <a:tableStyleId>{5C22544A-7EE6-4342-B048-85BDC9FD1C3A}</a:tableStyleId>
              </a:tblPr>
              <a:tblGrid>
                <a:gridCol w="1675177">
                  <a:extLst>
                    <a:ext uri="{9D8B030D-6E8A-4147-A177-3AD203B41FA5}">
                      <a16:colId xmlns:a16="http://schemas.microsoft.com/office/drawing/2014/main" val="1818995252"/>
                    </a:ext>
                  </a:extLst>
                </a:gridCol>
                <a:gridCol w="3861971">
                  <a:extLst>
                    <a:ext uri="{9D8B030D-6E8A-4147-A177-3AD203B41FA5}">
                      <a16:colId xmlns:a16="http://schemas.microsoft.com/office/drawing/2014/main" val="3606217787"/>
                    </a:ext>
                  </a:extLst>
                </a:gridCol>
              </a:tblGrid>
              <a:tr h="1008112">
                <a:tc>
                  <a:txBody>
                    <a:bodyPr/>
                    <a:lstStyle/>
                    <a:p>
                      <a:r>
                        <a:rPr lang="nl-NL" sz="1500" dirty="0"/>
                        <a:t>OCHTEND</a:t>
                      </a:r>
                    </a:p>
                  </a:txBody>
                  <a:tcPr marL="75232" marR="75232" marT="37616" marB="37616"/>
                </a:tc>
                <a:tc>
                  <a:txBody>
                    <a:bodyPr/>
                    <a:lstStyle/>
                    <a:p>
                      <a:r>
                        <a:rPr lang="nl-NL" sz="1500"/>
                        <a:t>1 volkoren boterham met margarine + beleg (bv zuivelspread light of </a:t>
                      </a:r>
                      <a:r>
                        <a:rPr lang="nl-NL" sz="1500" err="1"/>
                        <a:t>hummus</a:t>
                      </a:r>
                      <a:r>
                        <a:rPr lang="nl-NL" sz="1500"/>
                        <a:t> zonder zout)</a:t>
                      </a:r>
                    </a:p>
                    <a:p>
                      <a:r>
                        <a:rPr lang="nl-NL" sz="1500"/>
                        <a:t>Halfvolle melk, yoghurt</a:t>
                      </a:r>
                    </a:p>
                  </a:txBody>
                  <a:tcPr marL="75232" marR="75232" marT="37616" marB="37616"/>
                </a:tc>
                <a:extLst>
                  <a:ext uri="{0D108BD9-81ED-4DB2-BD59-A6C34878D82A}">
                    <a16:rowId xmlns:a16="http://schemas.microsoft.com/office/drawing/2014/main" val="416820792"/>
                  </a:ext>
                </a:extLst>
              </a:tr>
              <a:tr h="331022">
                <a:tc>
                  <a:txBody>
                    <a:bodyPr/>
                    <a:lstStyle/>
                    <a:p>
                      <a:r>
                        <a:rPr lang="nl-NL" sz="1500"/>
                        <a:t>TUSSENDOOR</a:t>
                      </a:r>
                    </a:p>
                  </a:txBody>
                  <a:tcPr marL="75232" marR="75232" marT="37616" marB="37616"/>
                </a:tc>
                <a:tc>
                  <a:txBody>
                    <a:bodyPr/>
                    <a:lstStyle/>
                    <a:p>
                      <a:r>
                        <a:rPr lang="nl-NL" sz="1500"/>
                        <a:t>1 stuk fruit + water of thee</a:t>
                      </a:r>
                    </a:p>
                  </a:txBody>
                  <a:tcPr marL="75232" marR="75232" marT="37616" marB="37616"/>
                </a:tc>
                <a:extLst>
                  <a:ext uri="{0D108BD9-81ED-4DB2-BD59-A6C34878D82A}">
                    <a16:rowId xmlns:a16="http://schemas.microsoft.com/office/drawing/2014/main" val="4284335253"/>
                  </a:ext>
                </a:extLst>
              </a:tr>
              <a:tr h="782415">
                <a:tc>
                  <a:txBody>
                    <a:bodyPr/>
                    <a:lstStyle/>
                    <a:p>
                      <a:r>
                        <a:rPr lang="nl-NL" sz="1500"/>
                        <a:t>MIDDAG</a:t>
                      </a:r>
                    </a:p>
                  </a:txBody>
                  <a:tcPr marL="75232" marR="75232" marT="37616" marB="37616"/>
                </a:tc>
                <a:tc>
                  <a:txBody>
                    <a:bodyPr/>
                    <a:lstStyle/>
                    <a:p>
                      <a:r>
                        <a:rPr lang="nl-NL" sz="1500"/>
                        <a:t>2 volkoren boterhammen met margarine + beleg</a:t>
                      </a:r>
                    </a:p>
                    <a:p>
                      <a:r>
                        <a:rPr lang="nl-NL" sz="1500"/>
                        <a:t>Halfvolle melk</a:t>
                      </a:r>
                    </a:p>
                  </a:txBody>
                  <a:tcPr marL="75232" marR="75232" marT="37616" marB="37616"/>
                </a:tc>
                <a:extLst>
                  <a:ext uri="{0D108BD9-81ED-4DB2-BD59-A6C34878D82A}">
                    <a16:rowId xmlns:a16="http://schemas.microsoft.com/office/drawing/2014/main" val="2446701615"/>
                  </a:ext>
                </a:extLst>
              </a:tr>
              <a:tr h="1008112">
                <a:tc>
                  <a:txBody>
                    <a:bodyPr/>
                    <a:lstStyle/>
                    <a:p>
                      <a:r>
                        <a:rPr lang="nl-NL" sz="1500"/>
                        <a:t>TUSSENDOOR</a:t>
                      </a:r>
                    </a:p>
                  </a:txBody>
                  <a:tcPr marL="75232" marR="75232" marT="37616" marB="37616"/>
                </a:tc>
                <a:tc>
                  <a:txBody>
                    <a:bodyPr/>
                    <a:lstStyle/>
                    <a:p>
                      <a:r>
                        <a:rPr lang="nl-NL" sz="1500"/>
                        <a:t>Snackgroente zoals komkommer, paprika, tomaat of wortel</a:t>
                      </a:r>
                    </a:p>
                    <a:p>
                      <a:r>
                        <a:rPr lang="nl-NL" sz="1500"/>
                        <a:t>Fruit</a:t>
                      </a:r>
                    </a:p>
                    <a:p>
                      <a:r>
                        <a:rPr lang="nl-NL" sz="1500"/>
                        <a:t>Water of thee</a:t>
                      </a:r>
                    </a:p>
                  </a:txBody>
                  <a:tcPr marL="75232" marR="75232" marT="37616" marB="37616"/>
                </a:tc>
                <a:extLst>
                  <a:ext uri="{0D108BD9-81ED-4DB2-BD59-A6C34878D82A}">
                    <a16:rowId xmlns:a16="http://schemas.microsoft.com/office/drawing/2014/main" val="3968931751"/>
                  </a:ext>
                </a:extLst>
              </a:tr>
              <a:tr h="1459505">
                <a:tc>
                  <a:txBody>
                    <a:bodyPr/>
                    <a:lstStyle/>
                    <a:p>
                      <a:r>
                        <a:rPr lang="nl-NL" sz="1500" dirty="0"/>
                        <a:t>WARME MAALTIJD</a:t>
                      </a:r>
                    </a:p>
                  </a:txBody>
                  <a:tcPr marL="75232" marR="75232" marT="37616" marB="37616"/>
                </a:tc>
                <a:tc>
                  <a:txBody>
                    <a:bodyPr/>
                    <a:lstStyle/>
                    <a:p>
                      <a:r>
                        <a:rPr lang="nl-NL" sz="1500" dirty="0"/>
                        <a:t>1 à 2 el groente</a:t>
                      </a:r>
                    </a:p>
                    <a:p>
                      <a:r>
                        <a:rPr lang="nl-NL" sz="1500" dirty="0"/>
                        <a:t>1 à 2 el aardappelen</a:t>
                      </a:r>
                    </a:p>
                    <a:p>
                      <a:r>
                        <a:rPr lang="nl-NL" sz="1500" dirty="0"/>
                        <a:t>50 gr witvis, vlees, ei of peulvruchten</a:t>
                      </a:r>
                    </a:p>
                    <a:p>
                      <a:r>
                        <a:rPr lang="nl-NL" sz="1500" dirty="0"/>
                        <a:t>Olie </a:t>
                      </a:r>
                    </a:p>
                    <a:p>
                      <a:r>
                        <a:rPr lang="nl-NL" sz="1500" dirty="0"/>
                        <a:t>Water</a:t>
                      </a:r>
                    </a:p>
                  </a:txBody>
                  <a:tcPr marL="75232" marR="75232" marT="37616" marB="37616"/>
                </a:tc>
                <a:extLst>
                  <a:ext uri="{0D108BD9-81ED-4DB2-BD59-A6C34878D82A}">
                    <a16:rowId xmlns:a16="http://schemas.microsoft.com/office/drawing/2014/main" val="1385799865"/>
                  </a:ext>
                </a:extLst>
              </a:tr>
              <a:tr h="331022">
                <a:tc>
                  <a:txBody>
                    <a:bodyPr/>
                    <a:lstStyle/>
                    <a:p>
                      <a:r>
                        <a:rPr lang="nl-NL" sz="1500"/>
                        <a:t>AVOND</a:t>
                      </a:r>
                    </a:p>
                  </a:txBody>
                  <a:tcPr marL="75232" marR="75232" marT="37616" marB="37616"/>
                </a:tc>
                <a:tc>
                  <a:txBody>
                    <a:bodyPr/>
                    <a:lstStyle/>
                    <a:p>
                      <a:r>
                        <a:rPr lang="nl-NL" sz="1500" dirty="0"/>
                        <a:t>Halfvolle melk</a:t>
                      </a:r>
                    </a:p>
                  </a:txBody>
                  <a:tcPr marL="75232" marR="75232" marT="37616" marB="37616"/>
                </a:tc>
                <a:extLst>
                  <a:ext uri="{0D108BD9-81ED-4DB2-BD59-A6C34878D82A}">
                    <a16:rowId xmlns:a16="http://schemas.microsoft.com/office/drawing/2014/main" val="1015457964"/>
                  </a:ext>
                </a:extLst>
              </a:tr>
            </a:tbl>
          </a:graphicData>
        </a:graphic>
      </p:graphicFrame>
      <p:pic>
        <p:nvPicPr>
          <p:cNvPr id="5" name="Graphic 4" descr="Appel met effen opvulling">
            <a:extLst>
              <a:ext uri="{FF2B5EF4-FFF2-40B4-BE49-F238E27FC236}">
                <a16:creationId xmlns:a16="http://schemas.microsoft.com/office/drawing/2014/main" id="{A9516D1F-D917-8B45-96AF-41F2F50AB3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73124" y="5894093"/>
            <a:ext cx="914400" cy="914400"/>
          </a:xfrm>
          <a:prstGeom prst="rect">
            <a:avLst/>
          </a:prstGeom>
        </p:spPr>
      </p:pic>
    </p:spTree>
    <p:extLst>
      <p:ext uri="{BB962C8B-B14F-4D97-AF65-F5344CB8AC3E}">
        <p14:creationId xmlns:p14="http://schemas.microsoft.com/office/powerpoint/2010/main" val="3915214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A29F973-F093-4235-B03E-58E20B479076}"/>
              </a:ext>
            </a:extLst>
          </p:cNvPr>
          <p:cNvSpPr>
            <a:spLocks noGrp="1"/>
          </p:cNvSpPr>
          <p:nvPr>
            <p:ph type="title"/>
          </p:nvPr>
        </p:nvSpPr>
        <p:spPr>
          <a:xfrm>
            <a:off x="6550924" y="685800"/>
            <a:ext cx="4920019" cy="2021553"/>
          </a:xfrm>
        </p:spPr>
        <p:txBody>
          <a:bodyPr>
            <a:normAutofit/>
          </a:bodyPr>
          <a:lstStyle/>
          <a:p>
            <a:r>
              <a:rPr lang="nl-NL" sz="4600">
                <a:solidFill>
                  <a:schemeClr val="tx1"/>
                </a:solidFill>
              </a:rPr>
              <a:t>Gezonde voeding kinderen vanaf 4 jaar</a:t>
            </a:r>
          </a:p>
        </p:txBody>
      </p:sp>
      <p:sp>
        <p:nvSpPr>
          <p:cNvPr id="14" name="Freeform: Shape 13">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Afbeelding 6">
            <a:extLst>
              <a:ext uri="{FF2B5EF4-FFF2-40B4-BE49-F238E27FC236}">
                <a16:creationId xmlns:a16="http://schemas.microsoft.com/office/drawing/2014/main" id="{914E29BA-4081-2295-EB92-DFDD01D67B40}"/>
              </a:ext>
            </a:extLst>
          </p:cNvPr>
          <p:cNvPicPr>
            <a:picLocks noChangeAspect="1"/>
          </p:cNvPicPr>
          <p:nvPr/>
        </p:nvPicPr>
        <p:blipFill rotWithShape="1">
          <a:blip r:embed="rId2"/>
          <a:srcRect r="25782"/>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3" name="Tijdelijke aanduiding voor inhoud 2">
            <a:extLst>
              <a:ext uri="{FF2B5EF4-FFF2-40B4-BE49-F238E27FC236}">
                <a16:creationId xmlns:a16="http://schemas.microsoft.com/office/drawing/2014/main" id="{5D4FD520-867F-C024-4271-7E498B95495F}"/>
              </a:ext>
            </a:extLst>
          </p:cNvPr>
          <p:cNvSpPr>
            <a:spLocks noGrp="1"/>
          </p:cNvSpPr>
          <p:nvPr>
            <p:ph idx="1"/>
          </p:nvPr>
        </p:nvSpPr>
        <p:spPr>
          <a:xfrm>
            <a:off x="6550924" y="2927444"/>
            <a:ext cx="4920019" cy="3244755"/>
          </a:xfrm>
        </p:spPr>
        <p:txBody>
          <a:bodyPr>
            <a:normAutofit/>
          </a:bodyPr>
          <a:lstStyle/>
          <a:p>
            <a:endParaRPr lang="nl-NL"/>
          </a:p>
        </p:txBody>
      </p:sp>
      <p:pic>
        <p:nvPicPr>
          <p:cNvPr id="6" name="Graphic 5" descr="Appel met effen opvulling">
            <a:extLst>
              <a:ext uri="{FF2B5EF4-FFF2-40B4-BE49-F238E27FC236}">
                <a16:creationId xmlns:a16="http://schemas.microsoft.com/office/drawing/2014/main" id="{B0B03F8C-E619-7F01-C4E7-13B81CCE6B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3124" y="5894093"/>
            <a:ext cx="914400" cy="914400"/>
          </a:xfrm>
          <a:prstGeom prst="rect">
            <a:avLst/>
          </a:prstGeom>
        </p:spPr>
      </p:pic>
    </p:spTree>
    <p:extLst>
      <p:ext uri="{BB962C8B-B14F-4D97-AF65-F5344CB8AC3E}">
        <p14:creationId xmlns:p14="http://schemas.microsoft.com/office/powerpoint/2010/main" val="111743864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a:extLst>
              <a:ext uri="{FF2B5EF4-FFF2-40B4-BE49-F238E27FC236}">
                <a16:creationId xmlns:a16="http://schemas.microsoft.com/office/drawing/2014/main" id="{7D1E1048-AE65-DB45-386E-1F4718D04569}"/>
              </a:ext>
            </a:extLst>
          </p:cNvPr>
          <p:cNvSpPr>
            <a:spLocks noGrp="1"/>
          </p:cNvSpPr>
          <p:nvPr>
            <p:ph type="title"/>
          </p:nvPr>
        </p:nvSpPr>
        <p:spPr>
          <a:xfrm>
            <a:off x="1069848" y="484632"/>
            <a:ext cx="10058400" cy="1609344"/>
          </a:xfrm>
        </p:spPr>
        <p:txBody>
          <a:bodyPr>
            <a:normAutofit/>
          </a:bodyPr>
          <a:lstStyle/>
          <a:p>
            <a:r>
              <a:rPr lang="nl-NL" dirty="0"/>
              <a:t>Kinderen van 4 tot 8 jaar</a:t>
            </a:r>
          </a:p>
        </p:txBody>
      </p:sp>
      <p:pic>
        <p:nvPicPr>
          <p:cNvPr id="5" name="Afbeelding 4">
            <a:extLst>
              <a:ext uri="{FF2B5EF4-FFF2-40B4-BE49-F238E27FC236}">
                <a16:creationId xmlns:a16="http://schemas.microsoft.com/office/drawing/2014/main" id="{8E1541E9-46DF-DCCF-D21D-122A78A75510}"/>
              </a:ext>
            </a:extLst>
          </p:cNvPr>
          <p:cNvPicPr>
            <a:picLocks noChangeAspect="1"/>
          </p:cNvPicPr>
          <p:nvPr/>
        </p:nvPicPr>
        <p:blipFill rotWithShape="1">
          <a:blip r:embed="rId4"/>
          <a:srcRect r="29342" b="-2"/>
          <a:stretch/>
        </p:blipFill>
        <p:spPr>
          <a:xfrm>
            <a:off x="1007196" y="2265037"/>
            <a:ext cx="5088800" cy="3907158"/>
          </a:xfrm>
          <a:prstGeom prst="rect">
            <a:avLst/>
          </a:prstGeom>
        </p:spPr>
      </p:pic>
      <p:sp>
        <p:nvSpPr>
          <p:cNvPr id="3" name="Tijdelijke aanduiding voor inhoud 2">
            <a:extLst>
              <a:ext uri="{FF2B5EF4-FFF2-40B4-BE49-F238E27FC236}">
                <a16:creationId xmlns:a16="http://schemas.microsoft.com/office/drawing/2014/main" id="{A044A095-EE6A-3703-6569-79E88281A50D}"/>
              </a:ext>
            </a:extLst>
          </p:cNvPr>
          <p:cNvSpPr>
            <a:spLocks noGrp="1"/>
          </p:cNvSpPr>
          <p:nvPr>
            <p:ph idx="1"/>
          </p:nvPr>
        </p:nvSpPr>
        <p:spPr>
          <a:xfrm>
            <a:off x="6496216" y="2320412"/>
            <a:ext cx="4632031" cy="3851787"/>
          </a:xfrm>
        </p:spPr>
        <p:txBody>
          <a:bodyPr anchor="ctr">
            <a:normAutofit/>
          </a:bodyPr>
          <a:lstStyle/>
          <a:p>
            <a:r>
              <a:rPr lang="nl-NL" dirty="0"/>
              <a:t>Alleen schijf producten, ook tussendoor</a:t>
            </a:r>
          </a:p>
          <a:p>
            <a:r>
              <a:rPr lang="nl-NL" dirty="0"/>
              <a:t>Hooguit 2x </a:t>
            </a:r>
            <a:r>
              <a:rPr lang="nl-NL" dirty="0" err="1"/>
              <a:t>dagkeuze</a:t>
            </a:r>
            <a:endParaRPr lang="nl-NL" dirty="0"/>
          </a:p>
          <a:p>
            <a:r>
              <a:rPr lang="nl-NL" dirty="0"/>
              <a:t>Geen weekkeuze</a:t>
            </a:r>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6" name="Graphic 5" descr="Appel met effen opvulling">
            <a:extLst>
              <a:ext uri="{FF2B5EF4-FFF2-40B4-BE49-F238E27FC236}">
                <a16:creationId xmlns:a16="http://schemas.microsoft.com/office/drawing/2014/main" id="{7E472DA8-467E-938A-192E-E7B1678A73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73124" y="5894093"/>
            <a:ext cx="914400" cy="914400"/>
          </a:xfrm>
          <a:prstGeom prst="rect">
            <a:avLst/>
          </a:prstGeom>
        </p:spPr>
      </p:pic>
    </p:spTree>
    <p:extLst>
      <p:ext uri="{BB962C8B-B14F-4D97-AF65-F5344CB8AC3E}">
        <p14:creationId xmlns:p14="http://schemas.microsoft.com/office/powerpoint/2010/main" val="3624520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el 1">
            <a:extLst>
              <a:ext uri="{FF2B5EF4-FFF2-40B4-BE49-F238E27FC236}">
                <a16:creationId xmlns:a16="http://schemas.microsoft.com/office/drawing/2014/main" id="{7D1E1048-AE65-DB45-386E-1F4718D04569}"/>
              </a:ext>
            </a:extLst>
          </p:cNvPr>
          <p:cNvSpPr>
            <a:spLocks noGrp="1"/>
          </p:cNvSpPr>
          <p:nvPr>
            <p:ph type="title"/>
          </p:nvPr>
        </p:nvSpPr>
        <p:spPr>
          <a:xfrm>
            <a:off x="1069848" y="484632"/>
            <a:ext cx="10058400" cy="1609344"/>
          </a:xfrm>
        </p:spPr>
        <p:txBody>
          <a:bodyPr>
            <a:normAutofit/>
          </a:bodyPr>
          <a:lstStyle/>
          <a:p>
            <a:r>
              <a:rPr lang="nl-NL" dirty="0"/>
              <a:t>Kinderen vanaf 9 jaar</a:t>
            </a:r>
          </a:p>
        </p:txBody>
      </p:sp>
      <p:sp>
        <p:nvSpPr>
          <p:cNvPr id="3" name="Tijdelijke aanduiding voor inhoud 2">
            <a:extLst>
              <a:ext uri="{FF2B5EF4-FFF2-40B4-BE49-F238E27FC236}">
                <a16:creationId xmlns:a16="http://schemas.microsoft.com/office/drawing/2014/main" id="{A044A095-EE6A-3703-6569-79E88281A50D}"/>
              </a:ext>
            </a:extLst>
          </p:cNvPr>
          <p:cNvSpPr>
            <a:spLocks noGrp="1"/>
          </p:cNvSpPr>
          <p:nvPr>
            <p:ph idx="1"/>
          </p:nvPr>
        </p:nvSpPr>
        <p:spPr>
          <a:xfrm>
            <a:off x="2878546" y="5348435"/>
            <a:ext cx="6355773" cy="1309254"/>
          </a:xfrm>
        </p:spPr>
        <p:txBody>
          <a:bodyPr anchor="ctr">
            <a:normAutofit/>
          </a:bodyPr>
          <a:lstStyle/>
          <a:p>
            <a:r>
              <a:rPr lang="nl-NL" dirty="0"/>
              <a:t>Eten, net als volwassenen, volgens de schijf van vijf </a:t>
            </a:r>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4" name="Picture 8" descr="Nieuwe Schijf van Vijf - MAX Vandaag">
            <a:extLst>
              <a:ext uri="{FF2B5EF4-FFF2-40B4-BE49-F238E27FC236}">
                <a16:creationId xmlns:a16="http://schemas.microsoft.com/office/drawing/2014/main" id="{0732902D-30D7-7606-8769-4D003B5DA4E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617" t="-2509" r="33163" b="-9548"/>
          <a:stretch/>
        </p:blipFill>
        <p:spPr bwMode="auto">
          <a:xfrm>
            <a:off x="928376" y="2511687"/>
            <a:ext cx="3137908" cy="28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et Voedingscentrum adviseert 3-5 dagkeuzes en 3 weekkeuzes buiten de Schijf  van Vijf • Nieuws voor diëtisten">
            <a:extLst>
              <a:ext uri="{FF2B5EF4-FFF2-40B4-BE49-F238E27FC236}">
                <a16:creationId xmlns:a16="http://schemas.microsoft.com/office/drawing/2014/main" id="{1FA5A84F-1F03-88A5-0C7C-463FC14C10C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0598" b="-16025"/>
          <a:stretch/>
        </p:blipFill>
        <p:spPr bwMode="auto">
          <a:xfrm>
            <a:off x="8281556" y="2449340"/>
            <a:ext cx="2789794" cy="32863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et Voedingscentrum adviseert 3-5 dagkeuzes en 3 weekkeuzes buiten de Schijf  van Vijf • Nieuws voor diëtisten">
            <a:extLst>
              <a:ext uri="{FF2B5EF4-FFF2-40B4-BE49-F238E27FC236}">
                <a16:creationId xmlns:a16="http://schemas.microsoft.com/office/drawing/2014/main" id="{F57E4646-826F-F90E-9D7C-EBCFDFF20D0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1644" b="-1626"/>
          <a:stretch/>
        </p:blipFill>
        <p:spPr bwMode="auto">
          <a:xfrm>
            <a:off x="4690368" y="2407777"/>
            <a:ext cx="273213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Appel met effen opvulling">
            <a:extLst>
              <a:ext uri="{FF2B5EF4-FFF2-40B4-BE49-F238E27FC236}">
                <a16:creationId xmlns:a16="http://schemas.microsoft.com/office/drawing/2014/main" id="{3D57EBFC-076C-34A5-B2F3-FB2898E05DC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73124" y="5894093"/>
            <a:ext cx="914400" cy="914400"/>
          </a:xfrm>
          <a:prstGeom prst="rect">
            <a:avLst/>
          </a:prstGeom>
        </p:spPr>
      </p:pic>
    </p:spTree>
    <p:extLst>
      <p:ext uri="{BB962C8B-B14F-4D97-AF65-F5344CB8AC3E}">
        <p14:creationId xmlns:p14="http://schemas.microsoft.com/office/powerpoint/2010/main" val="3031429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12" name="Group 11">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6" name="Graphic 5" descr="Appel met effen opvulling">
            <a:extLst>
              <a:ext uri="{FF2B5EF4-FFF2-40B4-BE49-F238E27FC236}">
                <a16:creationId xmlns:a16="http://schemas.microsoft.com/office/drawing/2014/main" id="{464A4AC4-8723-1215-7CC5-F5134B60BF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73124" y="5894093"/>
            <a:ext cx="914400" cy="914400"/>
          </a:xfrm>
          <a:prstGeom prst="rect">
            <a:avLst/>
          </a:prstGeom>
        </p:spPr>
      </p:pic>
      <p:pic>
        <p:nvPicPr>
          <p:cNvPr id="3" name="Afbeelding 2">
            <a:extLst>
              <a:ext uri="{FF2B5EF4-FFF2-40B4-BE49-F238E27FC236}">
                <a16:creationId xmlns:a16="http://schemas.microsoft.com/office/drawing/2014/main" id="{6ED6609C-2FFA-6142-D98C-4CB149F578B5}"/>
              </a:ext>
            </a:extLst>
          </p:cNvPr>
          <p:cNvPicPr>
            <a:picLocks noChangeAspect="1"/>
          </p:cNvPicPr>
          <p:nvPr/>
        </p:nvPicPr>
        <p:blipFill>
          <a:blip r:embed="rId8"/>
          <a:stretch>
            <a:fillRect/>
          </a:stretch>
        </p:blipFill>
        <p:spPr>
          <a:xfrm>
            <a:off x="3269806" y="0"/>
            <a:ext cx="5652388" cy="6951594"/>
          </a:xfrm>
          <a:prstGeom prst="rect">
            <a:avLst/>
          </a:prstGeom>
        </p:spPr>
      </p:pic>
    </p:spTree>
    <p:extLst>
      <p:ext uri="{BB962C8B-B14F-4D97-AF65-F5344CB8AC3E}">
        <p14:creationId xmlns:p14="http://schemas.microsoft.com/office/powerpoint/2010/main" val="894685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26">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E6EEDAA-4D75-9350-DEBF-460BA9E63F11}"/>
              </a:ext>
            </a:extLst>
          </p:cNvPr>
          <p:cNvSpPr>
            <a:spLocks noGrp="1"/>
          </p:cNvSpPr>
          <p:nvPr>
            <p:ph type="title"/>
          </p:nvPr>
        </p:nvSpPr>
        <p:spPr>
          <a:xfrm>
            <a:off x="8479777" y="639763"/>
            <a:ext cx="3046073" cy="5177377"/>
          </a:xfrm>
          <a:ln>
            <a:noFill/>
          </a:ln>
        </p:spPr>
        <p:txBody>
          <a:bodyPr>
            <a:normAutofit/>
          </a:bodyPr>
          <a:lstStyle/>
          <a:p>
            <a:r>
              <a:rPr lang="nl-NL" sz="4000"/>
              <a:t>Wat geef je?</a:t>
            </a:r>
          </a:p>
        </p:txBody>
      </p:sp>
      <p:grpSp>
        <p:nvGrpSpPr>
          <p:cNvPr id="29" name="Group 28">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0" name="Oval 29">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7" name="Oval 30">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6" name="Graphic 5" descr="Appel met effen opvulling">
            <a:extLst>
              <a:ext uri="{FF2B5EF4-FFF2-40B4-BE49-F238E27FC236}">
                <a16:creationId xmlns:a16="http://schemas.microsoft.com/office/drawing/2014/main" id="{FD4B8024-6071-814D-D130-50D3915404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3124" y="5894093"/>
            <a:ext cx="914400" cy="914400"/>
          </a:xfrm>
          <a:prstGeom prst="rect">
            <a:avLst/>
          </a:prstGeom>
        </p:spPr>
      </p:pic>
      <p:graphicFrame>
        <p:nvGraphicFramePr>
          <p:cNvPr id="38" name="Tijdelijke aanduiding voor inhoud 2">
            <a:extLst>
              <a:ext uri="{FF2B5EF4-FFF2-40B4-BE49-F238E27FC236}">
                <a16:creationId xmlns:a16="http://schemas.microsoft.com/office/drawing/2014/main" id="{291973C5-55FE-9EA2-FF1A-6BCDEDFB6CAD}"/>
              </a:ext>
            </a:extLst>
          </p:cNvPr>
          <p:cNvGraphicFramePr>
            <a:graphicFrameLocks noGrp="1"/>
          </p:cNvGraphicFramePr>
          <p:nvPr>
            <p:ph idx="1"/>
            <p:extLst>
              <p:ext uri="{D42A27DB-BD31-4B8C-83A1-F6EECF244321}">
                <p14:modId xmlns:p14="http://schemas.microsoft.com/office/powerpoint/2010/main" val="2630962983"/>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85720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BA8C1D2-BB95-7440-318F-7D4F4EA771A1}"/>
              </a:ext>
            </a:extLst>
          </p:cNvPr>
          <p:cNvSpPr>
            <a:spLocks noGrp="1"/>
          </p:cNvSpPr>
          <p:nvPr>
            <p:ph type="title"/>
          </p:nvPr>
        </p:nvSpPr>
        <p:spPr>
          <a:xfrm>
            <a:off x="8156350" y="484632"/>
            <a:ext cx="3544035" cy="1609344"/>
          </a:xfrm>
          <a:ln>
            <a:noFill/>
          </a:ln>
        </p:spPr>
        <p:txBody>
          <a:bodyPr>
            <a:normAutofit/>
          </a:bodyPr>
          <a:lstStyle/>
          <a:p>
            <a:r>
              <a:rPr lang="nl-NL" sz="3200" dirty="0"/>
              <a:t>Wat geef je liever niet</a:t>
            </a:r>
          </a:p>
        </p:txBody>
      </p:sp>
      <p:pic>
        <p:nvPicPr>
          <p:cNvPr id="5" name="Afbeelding 4">
            <a:extLst>
              <a:ext uri="{FF2B5EF4-FFF2-40B4-BE49-F238E27FC236}">
                <a16:creationId xmlns:a16="http://schemas.microsoft.com/office/drawing/2014/main" id="{F3270BDC-60CA-1F88-11D2-7E072496CBF5}"/>
              </a:ext>
            </a:extLst>
          </p:cNvPr>
          <p:cNvPicPr>
            <a:picLocks noChangeAspect="1"/>
          </p:cNvPicPr>
          <p:nvPr/>
        </p:nvPicPr>
        <p:blipFill>
          <a:blip r:embed="rId4"/>
          <a:stretch>
            <a:fillRect/>
          </a:stretch>
        </p:blipFill>
        <p:spPr>
          <a:xfrm>
            <a:off x="499292" y="197428"/>
            <a:ext cx="6956211" cy="6660572"/>
          </a:xfrm>
          <a:prstGeom prst="rect">
            <a:avLst/>
          </a:prstGeom>
        </p:spPr>
      </p:pic>
      <p:sp>
        <p:nvSpPr>
          <p:cNvPr id="3" name="Tijdelijke aanduiding voor inhoud 2">
            <a:extLst>
              <a:ext uri="{FF2B5EF4-FFF2-40B4-BE49-F238E27FC236}">
                <a16:creationId xmlns:a16="http://schemas.microsoft.com/office/drawing/2014/main" id="{3CB0221F-556B-3840-7DA9-E0482FEB3398}"/>
              </a:ext>
            </a:extLst>
          </p:cNvPr>
          <p:cNvSpPr>
            <a:spLocks noGrp="1"/>
          </p:cNvSpPr>
          <p:nvPr>
            <p:ph idx="1"/>
          </p:nvPr>
        </p:nvSpPr>
        <p:spPr>
          <a:xfrm>
            <a:off x="8156351" y="2121408"/>
            <a:ext cx="3544034" cy="4050792"/>
          </a:xfrm>
        </p:spPr>
        <p:txBody>
          <a:bodyPr>
            <a:normAutofit/>
          </a:bodyPr>
          <a:lstStyle/>
          <a:p>
            <a:r>
              <a:rPr lang="nl-NL" sz="1600" dirty="0"/>
              <a:t>Teveel vitamine A</a:t>
            </a:r>
          </a:p>
          <a:p>
            <a:r>
              <a:rPr lang="nl-NL" sz="1600" dirty="0"/>
              <a:t>Verzadigde vetzuren</a:t>
            </a:r>
          </a:p>
          <a:p>
            <a:r>
              <a:rPr lang="nl-NL" sz="1600" dirty="0"/>
              <a:t>Suiker</a:t>
            </a:r>
          </a:p>
        </p:txBody>
      </p:sp>
      <p:grpSp>
        <p:nvGrpSpPr>
          <p:cNvPr id="12" name="Group 11">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7" name="Graphic 6" descr="Appel met effen opvulling">
            <a:extLst>
              <a:ext uri="{FF2B5EF4-FFF2-40B4-BE49-F238E27FC236}">
                <a16:creationId xmlns:a16="http://schemas.microsoft.com/office/drawing/2014/main" id="{58C3DCE9-F717-491A-D6E7-66D2D24EEC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73124" y="5894093"/>
            <a:ext cx="914400" cy="914400"/>
          </a:xfrm>
          <a:prstGeom prst="rect">
            <a:avLst/>
          </a:prstGeom>
        </p:spPr>
      </p:pic>
    </p:spTree>
    <p:extLst>
      <p:ext uri="{BB962C8B-B14F-4D97-AF65-F5344CB8AC3E}">
        <p14:creationId xmlns:p14="http://schemas.microsoft.com/office/powerpoint/2010/main" val="2681821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831421E-89B1-CD5B-41B3-C9005E5B6D5E}"/>
              </a:ext>
            </a:extLst>
          </p:cNvPr>
          <p:cNvSpPr>
            <a:spLocks noGrp="1"/>
          </p:cNvSpPr>
          <p:nvPr>
            <p:ph type="title"/>
          </p:nvPr>
        </p:nvSpPr>
        <p:spPr>
          <a:xfrm>
            <a:off x="8156350" y="484632"/>
            <a:ext cx="3544035" cy="1609344"/>
          </a:xfrm>
          <a:ln>
            <a:noFill/>
          </a:ln>
        </p:spPr>
        <p:txBody>
          <a:bodyPr>
            <a:normAutofit/>
          </a:bodyPr>
          <a:lstStyle/>
          <a:p>
            <a:r>
              <a:rPr lang="nl-NL" sz="3200" dirty="0"/>
              <a:t>Kijk voor meer ideeën op het voedingscentrum</a:t>
            </a:r>
          </a:p>
        </p:txBody>
      </p:sp>
      <p:pic>
        <p:nvPicPr>
          <p:cNvPr id="6" name="Afbeelding 5">
            <a:extLst>
              <a:ext uri="{FF2B5EF4-FFF2-40B4-BE49-F238E27FC236}">
                <a16:creationId xmlns:a16="http://schemas.microsoft.com/office/drawing/2014/main" id="{8ED00129-6A12-C61F-0837-A91AF33DF8FF}"/>
              </a:ext>
            </a:extLst>
          </p:cNvPr>
          <p:cNvPicPr>
            <a:picLocks noChangeAspect="1"/>
          </p:cNvPicPr>
          <p:nvPr/>
        </p:nvPicPr>
        <p:blipFill>
          <a:blip r:embed="rId4"/>
          <a:stretch>
            <a:fillRect/>
          </a:stretch>
        </p:blipFill>
        <p:spPr>
          <a:xfrm>
            <a:off x="362270" y="31173"/>
            <a:ext cx="7140966" cy="6980295"/>
          </a:xfrm>
          <a:prstGeom prst="rect">
            <a:avLst/>
          </a:prstGeom>
        </p:spPr>
      </p:pic>
      <p:sp>
        <p:nvSpPr>
          <p:cNvPr id="3" name="Tijdelijke aanduiding voor inhoud 2">
            <a:extLst>
              <a:ext uri="{FF2B5EF4-FFF2-40B4-BE49-F238E27FC236}">
                <a16:creationId xmlns:a16="http://schemas.microsoft.com/office/drawing/2014/main" id="{65DBFA52-E517-3FA6-1FB6-F52AF7842783}"/>
              </a:ext>
            </a:extLst>
          </p:cNvPr>
          <p:cNvSpPr>
            <a:spLocks noGrp="1"/>
          </p:cNvSpPr>
          <p:nvPr>
            <p:ph idx="1"/>
          </p:nvPr>
        </p:nvSpPr>
        <p:spPr>
          <a:xfrm>
            <a:off x="8156351" y="2121408"/>
            <a:ext cx="4035648" cy="4050792"/>
          </a:xfrm>
        </p:spPr>
        <p:txBody>
          <a:bodyPr>
            <a:normAutofit/>
          </a:bodyPr>
          <a:lstStyle/>
          <a:p>
            <a:pPr algn="l">
              <a:buFont typeface="Arial" panose="020B0604020202020204" pitchFamily="34" charset="0"/>
              <a:buChar char="•"/>
            </a:pPr>
            <a:r>
              <a:rPr lang="nl-NL" sz="1800" b="0" i="0" dirty="0">
                <a:solidFill>
                  <a:srgbClr val="333333"/>
                </a:solidFill>
                <a:effectLst/>
                <a:latin typeface="Ubuntu" panose="020B0504030602030204" pitchFamily="34" charset="0"/>
              </a:rPr>
              <a:t>Linksboven: zuivelspread met schijfjes aardbei en geraspte wortel met rozijnen.</a:t>
            </a:r>
          </a:p>
          <a:p>
            <a:pPr algn="l">
              <a:buFont typeface="Arial" panose="020B0604020202020204" pitchFamily="34" charset="0"/>
              <a:buChar char="•"/>
            </a:pPr>
            <a:r>
              <a:rPr lang="nl-NL" sz="1800" b="0" i="0" dirty="0">
                <a:solidFill>
                  <a:srgbClr val="333333"/>
                </a:solidFill>
                <a:effectLst/>
                <a:latin typeface="Ubuntu" panose="020B0504030602030204" pitchFamily="34" charset="0"/>
              </a:rPr>
              <a:t>Rechtsboven: notenpasta zonder toegevoegd zout en suiker met schijfjes komkommer en 30+ kaas met plakjes tomaat.</a:t>
            </a:r>
            <a:endParaRPr lang="nl-NL" sz="1800" dirty="0">
              <a:solidFill>
                <a:srgbClr val="333333"/>
              </a:solidFill>
              <a:latin typeface="Ubuntu" panose="020B0504030602030204" pitchFamily="34" charset="0"/>
            </a:endParaRPr>
          </a:p>
          <a:p>
            <a:pPr algn="l">
              <a:buFont typeface="Arial" panose="020B0604020202020204" pitchFamily="34" charset="0"/>
              <a:buChar char="•"/>
            </a:pPr>
            <a:r>
              <a:rPr lang="nl-NL" sz="1800" b="0" i="0" dirty="0">
                <a:solidFill>
                  <a:srgbClr val="333333"/>
                </a:solidFill>
                <a:effectLst/>
                <a:latin typeface="Ubuntu" panose="020B0504030602030204" pitchFamily="34" charset="0"/>
              </a:rPr>
              <a:t>Linksonder: plakjes banaan en </a:t>
            </a:r>
            <a:r>
              <a:rPr lang="nl-NL" sz="1800" b="0" i="0" dirty="0" err="1">
                <a:solidFill>
                  <a:srgbClr val="333333"/>
                </a:solidFill>
                <a:effectLst/>
                <a:latin typeface="Ubuntu" panose="020B0504030602030204" pitchFamily="34" charset="0"/>
              </a:rPr>
              <a:t>hummus</a:t>
            </a:r>
            <a:r>
              <a:rPr lang="nl-NL" sz="1800" b="0" i="0" dirty="0">
                <a:solidFill>
                  <a:srgbClr val="333333"/>
                </a:solidFill>
                <a:effectLst/>
                <a:latin typeface="Ubuntu" panose="020B0504030602030204" pitchFamily="34" charset="0"/>
              </a:rPr>
              <a:t> zonder toegevoegd zout met reepjes paprika.</a:t>
            </a:r>
          </a:p>
          <a:p>
            <a:pPr algn="l">
              <a:buFont typeface="Arial" panose="020B0604020202020204" pitchFamily="34" charset="0"/>
              <a:buChar char="•"/>
            </a:pPr>
            <a:r>
              <a:rPr lang="nl-NL" sz="1800" b="0" i="0" dirty="0">
                <a:solidFill>
                  <a:srgbClr val="333333"/>
                </a:solidFill>
                <a:effectLst/>
                <a:latin typeface="Ubuntu" panose="020B0504030602030204" pitchFamily="34" charset="0"/>
              </a:rPr>
              <a:t>Rechtsonder: schijfjes appel en ei met kerstomaatjes.</a:t>
            </a:r>
          </a:p>
          <a:p>
            <a:endParaRPr lang="nl-NL" sz="1600" dirty="0"/>
          </a:p>
        </p:txBody>
      </p:sp>
      <p:grpSp>
        <p:nvGrpSpPr>
          <p:cNvPr id="13" name="Group 12">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7" name="Graphic 6" descr="Appel met effen opvulling">
            <a:extLst>
              <a:ext uri="{FF2B5EF4-FFF2-40B4-BE49-F238E27FC236}">
                <a16:creationId xmlns:a16="http://schemas.microsoft.com/office/drawing/2014/main" id="{CDBA702D-3A32-4363-5431-00755B3541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73124" y="5894093"/>
            <a:ext cx="914400" cy="914400"/>
          </a:xfrm>
          <a:prstGeom prst="rect">
            <a:avLst/>
          </a:prstGeom>
        </p:spPr>
      </p:pic>
    </p:spTree>
    <p:extLst>
      <p:ext uri="{BB962C8B-B14F-4D97-AF65-F5344CB8AC3E}">
        <p14:creationId xmlns:p14="http://schemas.microsoft.com/office/powerpoint/2010/main" val="3992340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DF21BCD8-A592-0FE9-EB6C-AC468B3A59CC}"/>
              </a:ext>
            </a:extLst>
          </p:cNvPr>
          <p:cNvPicPr>
            <a:picLocks noChangeAspect="1"/>
          </p:cNvPicPr>
          <p:nvPr/>
        </p:nvPicPr>
        <p:blipFill>
          <a:blip r:embed="rId2"/>
          <a:stretch>
            <a:fillRect/>
          </a:stretch>
        </p:blipFill>
        <p:spPr>
          <a:xfrm>
            <a:off x="1167308" y="30689"/>
            <a:ext cx="9323661" cy="3776082"/>
          </a:xfrm>
          <a:prstGeom prst="rect">
            <a:avLst/>
          </a:prstGeom>
        </p:spPr>
      </p:pic>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3">
              <a:alphaModFix amt="9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a:extLst>
              <a:ext uri="{FF2B5EF4-FFF2-40B4-BE49-F238E27FC236}">
                <a16:creationId xmlns:a16="http://schemas.microsoft.com/office/drawing/2014/main" id="{1214752C-01FD-67C0-5619-274156B93EA6}"/>
              </a:ext>
            </a:extLst>
          </p:cNvPr>
          <p:cNvSpPr>
            <a:spLocks noGrp="1"/>
          </p:cNvSpPr>
          <p:nvPr>
            <p:ph type="title"/>
          </p:nvPr>
        </p:nvSpPr>
        <p:spPr>
          <a:xfrm>
            <a:off x="692727" y="4225375"/>
            <a:ext cx="5403273" cy="1767141"/>
          </a:xfrm>
        </p:spPr>
        <p:txBody>
          <a:bodyPr>
            <a:normAutofit/>
          </a:bodyPr>
          <a:lstStyle/>
          <a:p>
            <a:pPr algn="r"/>
            <a:r>
              <a:rPr lang="nl-NL" dirty="0"/>
              <a:t>Hoeveel schep je op?</a:t>
            </a:r>
          </a:p>
        </p:txBody>
      </p:sp>
      <p:pic>
        <p:nvPicPr>
          <p:cNvPr id="7" name="Tijdelijke aanduiding voor inhoud 6">
            <a:extLst>
              <a:ext uri="{FF2B5EF4-FFF2-40B4-BE49-F238E27FC236}">
                <a16:creationId xmlns:a16="http://schemas.microsoft.com/office/drawing/2014/main" id="{DDC96B8C-5A21-99AA-F56D-1EE3CB0765E7}"/>
              </a:ext>
            </a:extLst>
          </p:cNvPr>
          <p:cNvPicPr>
            <a:picLocks noGrp="1" noChangeAspect="1"/>
          </p:cNvPicPr>
          <p:nvPr>
            <p:ph idx="1"/>
          </p:nvPr>
        </p:nvPicPr>
        <p:blipFill>
          <a:blip r:embed="rId5"/>
          <a:stretch>
            <a:fillRect/>
          </a:stretch>
        </p:blipFill>
        <p:spPr>
          <a:xfrm>
            <a:off x="6387777" y="4225375"/>
            <a:ext cx="4694578" cy="1639887"/>
          </a:xfrm>
        </p:spPr>
      </p:pic>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8" name="Graphic 7" descr="Appel met effen opvulling">
            <a:extLst>
              <a:ext uri="{FF2B5EF4-FFF2-40B4-BE49-F238E27FC236}">
                <a16:creationId xmlns:a16="http://schemas.microsoft.com/office/drawing/2014/main" id="{A6EAC52F-168C-B969-C8E5-86A7E94E39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73124" y="5894093"/>
            <a:ext cx="914400" cy="914400"/>
          </a:xfrm>
          <a:prstGeom prst="rect">
            <a:avLst/>
          </a:prstGeom>
        </p:spPr>
      </p:pic>
    </p:spTree>
    <p:extLst>
      <p:ext uri="{BB962C8B-B14F-4D97-AF65-F5344CB8AC3E}">
        <p14:creationId xmlns:p14="http://schemas.microsoft.com/office/powerpoint/2010/main" val="1470404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284A85-551F-854D-99EA-C5CCBB750984}"/>
              </a:ext>
            </a:extLst>
          </p:cNvPr>
          <p:cNvSpPr>
            <a:spLocks noGrp="1"/>
          </p:cNvSpPr>
          <p:nvPr>
            <p:ph type="title"/>
          </p:nvPr>
        </p:nvSpPr>
        <p:spPr>
          <a:xfrm>
            <a:off x="4935793" y="484632"/>
            <a:ext cx="6607277" cy="1609344"/>
          </a:xfrm>
        </p:spPr>
        <p:txBody>
          <a:bodyPr>
            <a:normAutofit/>
          </a:bodyPr>
          <a:lstStyle/>
          <a:p>
            <a:r>
              <a:rPr lang="nl-NL"/>
              <a:t>Waterflessen met geurpod (air up)</a:t>
            </a:r>
            <a:endParaRPr lang="nl-NL" dirty="0"/>
          </a:p>
        </p:txBody>
      </p:sp>
      <p:pic>
        <p:nvPicPr>
          <p:cNvPr id="6" name="Afbeelding 5">
            <a:extLst>
              <a:ext uri="{FF2B5EF4-FFF2-40B4-BE49-F238E27FC236}">
                <a16:creationId xmlns:a16="http://schemas.microsoft.com/office/drawing/2014/main" id="{D75BE41B-2DF4-6F12-7B83-854FEB0623F1}"/>
              </a:ext>
            </a:extLst>
          </p:cNvPr>
          <p:cNvPicPr>
            <a:picLocks noChangeAspect="1"/>
          </p:cNvPicPr>
          <p:nvPr/>
        </p:nvPicPr>
        <p:blipFill>
          <a:blip r:embed="rId3"/>
          <a:stretch>
            <a:fillRect/>
          </a:stretch>
        </p:blipFill>
        <p:spPr>
          <a:xfrm>
            <a:off x="633999" y="755284"/>
            <a:ext cx="4001315" cy="5357692"/>
          </a:xfrm>
          <a:prstGeom prst="rect">
            <a:avLst/>
          </a:prstGeom>
        </p:spPr>
      </p:pic>
      <p:sp>
        <p:nvSpPr>
          <p:cNvPr id="3" name="Tijdelijke aanduiding voor inhoud 2">
            <a:extLst>
              <a:ext uri="{FF2B5EF4-FFF2-40B4-BE49-F238E27FC236}">
                <a16:creationId xmlns:a16="http://schemas.microsoft.com/office/drawing/2014/main" id="{AA009EB4-FAB3-01C5-83AB-5FD0675FF419}"/>
              </a:ext>
            </a:extLst>
          </p:cNvPr>
          <p:cNvSpPr>
            <a:spLocks noGrp="1"/>
          </p:cNvSpPr>
          <p:nvPr>
            <p:ph idx="1"/>
          </p:nvPr>
        </p:nvSpPr>
        <p:spPr>
          <a:xfrm>
            <a:off x="4935794" y="2121408"/>
            <a:ext cx="6607276" cy="4050792"/>
          </a:xfrm>
        </p:spPr>
        <p:txBody>
          <a:bodyPr>
            <a:normAutofit/>
          </a:bodyPr>
          <a:lstStyle/>
          <a:p>
            <a:r>
              <a:rPr lang="nl-NL"/>
              <a:t>Is het gezond?</a:t>
            </a:r>
          </a:p>
          <a:p>
            <a:r>
              <a:rPr lang="nl-NL"/>
              <a:t>Schijf van Vijf</a:t>
            </a:r>
          </a:p>
          <a:p>
            <a:r>
              <a:rPr lang="nl-NL"/>
              <a:t>Schoon houden</a:t>
            </a:r>
          </a:p>
          <a:p>
            <a:endParaRPr lang="nl-NL" dirty="0"/>
          </a:p>
        </p:txBody>
      </p:sp>
      <p:pic>
        <p:nvPicPr>
          <p:cNvPr id="4" name="Graphic 3" descr="Appel met effen opvulling">
            <a:extLst>
              <a:ext uri="{FF2B5EF4-FFF2-40B4-BE49-F238E27FC236}">
                <a16:creationId xmlns:a16="http://schemas.microsoft.com/office/drawing/2014/main" id="{6E2A4191-7F04-437D-49AA-A95C4F6C56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73124" y="5894093"/>
            <a:ext cx="914400" cy="914400"/>
          </a:xfrm>
          <a:prstGeom prst="rect">
            <a:avLst/>
          </a:prstGeom>
        </p:spPr>
      </p:pic>
    </p:spTree>
    <p:extLst>
      <p:ext uri="{BB962C8B-B14F-4D97-AF65-F5344CB8AC3E}">
        <p14:creationId xmlns:p14="http://schemas.microsoft.com/office/powerpoint/2010/main" val="4017883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0">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D553772-4E0E-30CE-F3CE-88313559FBB5}"/>
              </a:ext>
            </a:extLst>
          </p:cNvPr>
          <p:cNvSpPr>
            <a:spLocks noGrp="1"/>
          </p:cNvSpPr>
          <p:nvPr>
            <p:ph type="title"/>
          </p:nvPr>
        </p:nvSpPr>
        <p:spPr>
          <a:xfrm>
            <a:off x="1069848" y="4846002"/>
            <a:ext cx="10058400" cy="1522993"/>
          </a:xfrm>
        </p:spPr>
        <p:txBody>
          <a:bodyPr>
            <a:normAutofit/>
          </a:bodyPr>
          <a:lstStyle/>
          <a:p>
            <a:r>
              <a:rPr lang="nl-NL" sz="6000"/>
              <a:t>STEPHANIE DE VRIES</a:t>
            </a:r>
            <a:endParaRPr lang="nl-NL" sz="6000" dirty="0"/>
          </a:p>
        </p:txBody>
      </p:sp>
      <p:grpSp>
        <p:nvGrpSpPr>
          <p:cNvPr id="1047" name="Group 1042">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48" name="Oval 1043">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nl-NL"/>
            </a:p>
          </p:txBody>
        </p:sp>
        <p:sp>
          <p:nvSpPr>
            <p:cNvPr id="1045" name="Oval 1044">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nl-NL"/>
            </a:p>
          </p:txBody>
        </p:sp>
      </p:grpSp>
      <p:sp>
        <p:nvSpPr>
          <p:cNvPr id="8" name="Tijdelijke aanduiding voor inhoud 7">
            <a:extLst>
              <a:ext uri="{FF2B5EF4-FFF2-40B4-BE49-F238E27FC236}">
                <a16:creationId xmlns:a16="http://schemas.microsoft.com/office/drawing/2014/main" id="{5BD3BE20-7608-7601-2992-28A066255225}"/>
              </a:ext>
            </a:extLst>
          </p:cNvPr>
          <p:cNvSpPr>
            <a:spLocks/>
          </p:cNvSpPr>
          <p:nvPr/>
        </p:nvSpPr>
        <p:spPr>
          <a:xfrm>
            <a:off x="8673352" y="3412374"/>
            <a:ext cx="3414171" cy="927997"/>
          </a:xfrm>
          <a:prstGeom prst="rect">
            <a:avLst/>
          </a:prstGeom>
        </p:spPr>
        <p:txBody>
          <a:bodyPr/>
          <a:lstStyle/>
          <a:p>
            <a:pPr algn="r"/>
            <a:r>
              <a:rPr lang="nl-NL">
                <a:hlinkClick r:id="rId7"/>
              </a:rPr>
              <a:t>Stephanie.devries@gro-up.nl</a:t>
            </a:r>
            <a:endParaRPr lang="nl-NL"/>
          </a:p>
          <a:p>
            <a:pPr algn="r"/>
            <a:r>
              <a:rPr lang="nl-NL"/>
              <a:t>06 83 56 98 93</a:t>
            </a:r>
            <a:endParaRPr lang="nl-NL" dirty="0"/>
          </a:p>
        </p:txBody>
      </p:sp>
      <p:pic>
        <p:nvPicPr>
          <p:cNvPr id="9" name="Graphic 8" descr="Appel met effen opvulling">
            <a:extLst>
              <a:ext uri="{FF2B5EF4-FFF2-40B4-BE49-F238E27FC236}">
                <a16:creationId xmlns:a16="http://schemas.microsoft.com/office/drawing/2014/main" id="{9BA5AC15-62B3-E5CE-8672-9D9EE018EF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73124" y="5894093"/>
            <a:ext cx="914400" cy="914400"/>
          </a:xfrm>
          <a:prstGeom prst="rect">
            <a:avLst/>
          </a:prstGeom>
        </p:spPr>
      </p:pic>
      <p:pic>
        <p:nvPicPr>
          <p:cNvPr id="1036" name="Picture 12" descr="Gemeente Zoetermeer | Zoetermeerwijzer | Sociale kaart Zoetermeer">
            <a:extLst>
              <a:ext uri="{FF2B5EF4-FFF2-40B4-BE49-F238E27FC236}">
                <a16:creationId xmlns:a16="http://schemas.microsoft.com/office/drawing/2014/main" id="{D8C3DB4B-36D3-A6BF-932D-B499328EB34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9054" y="1546440"/>
            <a:ext cx="4623706" cy="147912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gro-up | LinkedIn">
            <a:extLst>
              <a:ext uri="{FF2B5EF4-FFF2-40B4-BE49-F238E27FC236}">
                <a16:creationId xmlns:a16="http://schemas.microsoft.com/office/drawing/2014/main" id="{983D9308-EABA-300E-63BC-CA42403F6E9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442" y="581157"/>
            <a:ext cx="3414170" cy="3414170"/>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4926F558-F65F-7D6D-36BC-24C053FBBA6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00335" y="201671"/>
            <a:ext cx="2591083" cy="300903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09181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988729-A1F6-CFCA-12DA-5F0D99D12A00}"/>
              </a:ext>
            </a:extLst>
          </p:cNvPr>
          <p:cNvSpPr>
            <a:spLocks noGrp="1"/>
          </p:cNvSpPr>
          <p:nvPr>
            <p:ph type="title"/>
          </p:nvPr>
        </p:nvSpPr>
        <p:spPr>
          <a:xfrm>
            <a:off x="2631906" y="4471612"/>
            <a:ext cx="6928186" cy="1609344"/>
          </a:xfrm>
        </p:spPr>
        <p:txBody>
          <a:bodyPr anchor="ctr">
            <a:normAutofit/>
          </a:bodyPr>
          <a:lstStyle/>
          <a:p>
            <a:pPr algn="ctr"/>
            <a:r>
              <a:rPr lang="nl-NL" dirty="0"/>
              <a:t>En hoe zit het met gezoete dranken?</a:t>
            </a:r>
          </a:p>
        </p:txBody>
      </p:sp>
      <p:pic>
        <p:nvPicPr>
          <p:cNvPr id="5" name="Afbeelding 4">
            <a:extLst>
              <a:ext uri="{FF2B5EF4-FFF2-40B4-BE49-F238E27FC236}">
                <a16:creationId xmlns:a16="http://schemas.microsoft.com/office/drawing/2014/main" id="{D9D6803F-8C70-C6A6-7644-D7DE5C49AF24}"/>
              </a:ext>
            </a:extLst>
          </p:cNvPr>
          <p:cNvPicPr>
            <a:picLocks noChangeAspect="1"/>
          </p:cNvPicPr>
          <p:nvPr/>
        </p:nvPicPr>
        <p:blipFill rotWithShape="1">
          <a:blip r:embed="rId3"/>
          <a:srcRect l="2471" r="2841"/>
          <a:stretch/>
        </p:blipFill>
        <p:spPr>
          <a:xfrm>
            <a:off x="209550" y="70020"/>
            <a:ext cx="11772899" cy="4267676"/>
          </a:xfrm>
          <a:prstGeom prst="rect">
            <a:avLst/>
          </a:prstGeom>
        </p:spPr>
      </p:pic>
      <p:sp>
        <p:nvSpPr>
          <p:cNvPr id="10" name="Rectangle 9">
            <a:extLst>
              <a:ext uri="{FF2B5EF4-FFF2-40B4-BE49-F238E27FC236}">
                <a16:creationId xmlns:a16="http://schemas.microsoft.com/office/drawing/2014/main" id="{CAC6F186-990E-4A9E-9C75-88580953E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4431215"/>
            <a:ext cx="100584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Appel met effen opvulling">
            <a:extLst>
              <a:ext uri="{FF2B5EF4-FFF2-40B4-BE49-F238E27FC236}">
                <a16:creationId xmlns:a16="http://schemas.microsoft.com/office/drawing/2014/main" id="{C7C99206-9C15-F456-5B12-D8F151788A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73124" y="5894093"/>
            <a:ext cx="914400" cy="914400"/>
          </a:xfrm>
          <a:prstGeom prst="rect">
            <a:avLst/>
          </a:prstGeom>
        </p:spPr>
      </p:pic>
    </p:spTree>
    <p:extLst>
      <p:ext uri="{BB962C8B-B14F-4D97-AF65-F5344CB8AC3E}">
        <p14:creationId xmlns:p14="http://schemas.microsoft.com/office/powerpoint/2010/main" val="2402914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1048" name="Rectangle 1047">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1050" name="Rectangle 1049">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a:extLst>
              <a:ext uri="{FF2B5EF4-FFF2-40B4-BE49-F238E27FC236}">
                <a16:creationId xmlns:a16="http://schemas.microsoft.com/office/drawing/2014/main" id="{8DA7CA84-08DE-36AA-CEDD-BDD4AF48FEA2}"/>
              </a:ext>
            </a:extLst>
          </p:cNvPr>
          <p:cNvSpPr>
            <a:spLocks noGrp="1"/>
          </p:cNvSpPr>
          <p:nvPr>
            <p:ph type="title"/>
          </p:nvPr>
        </p:nvSpPr>
        <p:spPr>
          <a:xfrm>
            <a:off x="1069848" y="484632"/>
            <a:ext cx="10058400" cy="1609344"/>
          </a:xfrm>
        </p:spPr>
        <p:txBody>
          <a:bodyPr>
            <a:normAutofit/>
          </a:bodyPr>
          <a:lstStyle/>
          <a:p>
            <a:r>
              <a:rPr lang="nl-NL"/>
              <a:t>Zoetstoffen gezond of ongezond?</a:t>
            </a:r>
          </a:p>
        </p:txBody>
      </p:sp>
      <p:pic>
        <p:nvPicPr>
          <p:cNvPr id="1026" name="Picture 2" descr="Hoe zit het nou met E-nummers ...">
            <a:extLst>
              <a:ext uri="{FF2B5EF4-FFF2-40B4-BE49-F238E27FC236}">
                <a16:creationId xmlns:a16="http://schemas.microsoft.com/office/drawing/2014/main" id="{737E4539-7479-B94B-5765-E173CAC99A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8" r="-1" b="3843"/>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inhoud 6">
            <a:extLst>
              <a:ext uri="{FF2B5EF4-FFF2-40B4-BE49-F238E27FC236}">
                <a16:creationId xmlns:a16="http://schemas.microsoft.com/office/drawing/2014/main" id="{D19833CA-E00A-ADA7-1BCA-A16F55BF38AE}"/>
              </a:ext>
            </a:extLst>
          </p:cNvPr>
          <p:cNvSpPr>
            <a:spLocks noGrp="1"/>
          </p:cNvSpPr>
          <p:nvPr>
            <p:ph idx="1"/>
          </p:nvPr>
        </p:nvSpPr>
        <p:spPr>
          <a:xfrm>
            <a:off x="6496216" y="2320412"/>
            <a:ext cx="4632031" cy="3851787"/>
          </a:xfrm>
        </p:spPr>
        <p:txBody>
          <a:bodyPr anchor="ctr">
            <a:normAutofit/>
          </a:bodyPr>
          <a:lstStyle/>
          <a:p>
            <a:r>
              <a:rPr lang="nl-NL" sz="1700" dirty="0"/>
              <a:t>Zoetstoffen vervangen suiker</a:t>
            </a:r>
          </a:p>
          <a:p>
            <a:r>
              <a:rPr lang="nl-NL" sz="1700" dirty="0"/>
              <a:t>In producten zoals frisdrank, jam, sap en yoghurt</a:t>
            </a:r>
          </a:p>
          <a:p>
            <a:r>
              <a:rPr lang="nl-NL" sz="1700" dirty="0"/>
              <a:t>Smaken even zoet, maar bevatten minder calorieën.</a:t>
            </a:r>
          </a:p>
          <a:p>
            <a:r>
              <a:rPr lang="nl-NL" sz="1700" dirty="0"/>
              <a:t>E-nummers. E staat voor Europa, goedgekeurd door EFSA.</a:t>
            </a:r>
          </a:p>
          <a:p>
            <a:endParaRPr lang="nl-NL" sz="1700" dirty="0"/>
          </a:p>
        </p:txBody>
      </p:sp>
      <p:sp>
        <p:nvSpPr>
          <p:cNvPr id="1052" name="Oval 1051">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54" name="Oval 1053">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8" name="Graphic 7" descr="Appel met effen opvulling">
            <a:extLst>
              <a:ext uri="{FF2B5EF4-FFF2-40B4-BE49-F238E27FC236}">
                <a16:creationId xmlns:a16="http://schemas.microsoft.com/office/drawing/2014/main" id="{7B4ECD47-AAE0-34AA-C73E-98D3ED69C4A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73124" y="5894093"/>
            <a:ext cx="914400" cy="914400"/>
          </a:xfrm>
          <a:prstGeom prst="rect">
            <a:avLst/>
          </a:prstGeom>
        </p:spPr>
      </p:pic>
    </p:spTree>
    <p:extLst>
      <p:ext uri="{BB962C8B-B14F-4D97-AF65-F5344CB8AC3E}">
        <p14:creationId xmlns:p14="http://schemas.microsoft.com/office/powerpoint/2010/main" val="6855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76B821-24D8-03CB-8333-CED4389AB67C}"/>
              </a:ext>
            </a:extLst>
          </p:cNvPr>
          <p:cNvSpPr>
            <a:spLocks noGrp="1"/>
          </p:cNvSpPr>
          <p:nvPr>
            <p:ph type="title"/>
          </p:nvPr>
        </p:nvSpPr>
        <p:spPr/>
        <p:txBody>
          <a:bodyPr/>
          <a:lstStyle/>
          <a:p>
            <a:r>
              <a:rPr lang="nl-NL" dirty="0"/>
              <a:t>Zoetstoffen gezond of ongezond?</a:t>
            </a:r>
          </a:p>
        </p:txBody>
      </p:sp>
      <p:sp>
        <p:nvSpPr>
          <p:cNvPr id="3" name="Tijdelijke aanduiding voor inhoud 2">
            <a:extLst>
              <a:ext uri="{FF2B5EF4-FFF2-40B4-BE49-F238E27FC236}">
                <a16:creationId xmlns:a16="http://schemas.microsoft.com/office/drawing/2014/main" id="{3C516ABC-877B-BC41-E002-835BF9502355}"/>
              </a:ext>
            </a:extLst>
          </p:cNvPr>
          <p:cNvSpPr>
            <a:spLocks noGrp="1"/>
          </p:cNvSpPr>
          <p:nvPr>
            <p:ph idx="1"/>
          </p:nvPr>
        </p:nvSpPr>
        <p:spPr/>
        <p:txBody>
          <a:bodyPr/>
          <a:lstStyle/>
          <a:p>
            <a:endParaRPr lang="nl-NL"/>
          </a:p>
        </p:txBody>
      </p:sp>
      <p:graphicFrame>
        <p:nvGraphicFramePr>
          <p:cNvPr id="4" name="Tijdelijke aanduiding voor inhoud 3">
            <a:extLst>
              <a:ext uri="{FF2B5EF4-FFF2-40B4-BE49-F238E27FC236}">
                <a16:creationId xmlns:a16="http://schemas.microsoft.com/office/drawing/2014/main" id="{309BE1BF-155C-DD1B-DCEF-A2A5108D7691}"/>
              </a:ext>
            </a:extLst>
          </p:cNvPr>
          <p:cNvGraphicFramePr>
            <a:graphicFrameLocks/>
          </p:cNvGraphicFramePr>
          <p:nvPr>
            <p:extLst>
              <p:ext uri="{D42A27DB-BD31-4B8C-83A1-F6EECF244321}">
                <p14:modId xmlns:p14="http://schemas.microsoft.com/office/powerpoint/2010/main" val="389956300"/>
              </p:ext>
            </p:extLst>
          </p:nvPr>
        </p:nvGraphicFramePr>
        <p:xfrm>
          <a:off x="1024972" y="1804001"/>
          <a:ext cx="10058400" cy="4887744"/>
        </p:xfrm>
        <a:graphic>
          <a:graphicData uri="http://schemas.openxmlformats.org/drawingml/2006/table">
            <a:tbl>
              <a:tblPr firstRow="1" bandRow="1">
                <a:tableStyleId>{F5AB1C69-6EDB-4FF4-983F-18BD219EF322}</a:tableStyleId>
              </a:tblPr>
              <a:tblGrid>
                <a:gridCol w="5029200">
                  <a:extLst>
                    <a:ext uri="{9D8B030D-6E8A-4147-A177-3AD203B41FA5}">
                      <a16:colId xmlns:a16="http://schemas.microsoft.com/office/drawing/2014/main" val="13448755"/>
                    </a:ext>
                  </a:extLst>
                </a:gridCol>
                <a:gridCol w="5029200">
                  <a:extLst>
                    <a:ext uri="{9D8B030D-6E8A-4147-A177-3AD203B41FA5}">
                      <a16:colId xmlns:a16="http://schemas.microsoft.com/office/drawing/2014/main" val="3990723860"/>
                    </a:ext>
                  </a:extLst>
                </a:gridCol>
              </a:tblGrid>
              <a:tr h="600601">
                <a:tc>
                  <a:txBody>
                    <a:bodyPr/>
                    <a:lstStyle/>
                    <a:p>
                      <a:r>
                        <a:rPr lang="nl-NL" sz="2400" dirty="0"/>
                        <a:t>Polyolen</a:t>
                      </a:r>
                    </a:p>
                  </a:txBody>
                  <a:tcPr/>
                </a:tc>
                <a:tc>
                  <a:txBody>
                    <a:bodyPr/>
                    <a:lstStyle/>
                    <a:p>
                      <a:r>
                        <a:rPr lang="nl-NL" sz="2400" dirty="0"/>
                        <a:t>Intensieve zoetstoffen</a:t>
                      </a:r>
                    </a:p>
                  </a:txBody>
                  <a:tcPr/>
                </a:tc>
                <a:extLst>
                  <a:ext uri="{0D108BD9-81ED-4DB2-BD59-A6C34878D82A}">
                    <a16:rowId xmlns:a16="http://schemas.microsoft.com/office/drawing/2014/main" val="2052005589"/>
                  </a:ext>
                </a:extLst>
              </a:tr>
              <a:tr h="905659">
                <a:tc>
                  <a:txBody>
                    <a:bodyPr/>
                    <a:lstStyle/>
                    <a:p>
                      <a:r>
                        <a:rPr lang="nl-NL" sz="2400" dirty="0"/>
                        <a:t>Even zoet of half zo zoet als suiker</a:t>
                      </a:r>
                    </a:p>
                  </a:txBody>
                  <a:tcPr/>
                </a:tc>
                <a:tc>
                  <a:txBody>
                    <a:bodyPr/>
                    <a:lstStyle/>
                    <a:p>
                      <a:r>
                        <a:rPr lang="nl-NL" sz="2400" dirty="0"/>
                        <a:t>30x tot wel 37.000x zo zoet als suiker</a:t>
                      </a:r>
                    </a:p>
                  </a:txBody>
                  <a:tcPr/>
                </a:tc>
                <a:extLst>
                  <a:ext uri="{0D108BD9-81ED-4DB2-BD59-A6C34878D82A}">
                    <a16:rowId xmlns:a16="http://schemas.microsoft.com/office/drawing/2014/main" val="2530594121"/>
                  </a:ext>
                </a:extLst>
              </a:tr>
              <a:tr h="1036655">
                <a:tc>
                  <a:txBody>
                    <a:bodyPr/>
                    <a:lstStyle/>
                    <a:p>
                      <a:r>
                        <a:rPr lang="nl-NL" sz="2400" dirty="0"/>
                        <a:t>Smaak lijkt er op die van suiker, geen bijsmaak</a:t>
                      </a:r>
                    </a:p>
                  </a:txBody>
                  <a:tcPr/>
                </a:tc>
                <a:tc>
                  <a:txBody>
                    <a:bodyPr/>
                    <a:lstStyle/>
                    <a:p>
                      <a:r>
                        <a:rPr lang="nl-NL" sz="2400" dirty="0"/>
                        <a:t>Kunnen bijsmaak of nasmaak hebben</a:t>
                      </a:r>
                    </a:p>
                  </a:txBody>
                  <a:tcPr/>
                </a:tc>
                <a:extLst>
                  <a:ext uri="{0D108BD9-81ED-4DB2-BD59-A6C34878D82A}">
                    <a16:rowId xmlns:a16="http://schemas.microsoft.com/office/drawing/2014/main" val="504813573"/>
                  </a:ext>
                </a:extLst>
              </a:tr>
              <a:tr h="1308174">
                <a:tc>
                  <a:txBody>
                    <a:bodyPr/>
                    <a:lstStyle/>
                    <a:p>
                      <a:r>
                        <a:rPr lang="nl-NL" sz="2400" dirty="0"/>
                        <a:t>Bevatten ongeveer 2 kcal per gram, </a:t>
                      </a:r>
                      <a:r>
                        <a:rPr lang="nl-NL" sz="2400" dirty="0" err="1"/>
                        <a:t>ipv</a:t>
                      </a:r>
                      <a:r>
                        <a:rPr lang="nl-NL" sz="2400" dirty="0"/>
                        <a:t> 4 kcal per gram in suiker</a:t>
                      </a:r>
                    </a:p>
                  </a:txBody>
                  <a:tcPr/>
                </a:tc>
                <a:tc>
                  <a:txBody>
                    <a:bodyPr/>
                    <a:lstStyle/>
                    <a:p>
                      <a:r>
                        <a:rPr lang="nl-NL" sz="2400" dirty="0"/>
                        <a:t>Bevatten geen calorieën</a:t>
                      </a:r>
                    </a:p>
                  </a:txBody>
                  <a:tcPr/>
                </a:tc>
                <a:extLst>
                  <a:ext uri="{0D108BD9-81ED-4DB2-BD59-A6C34878D82A}">
                    <a16:rowId xmlns:a16="http://schemas.microsoft.com/office/drawing/2014/main" val="2385831665"/>
                  </a:ext>
                </a:extLst>
              </a:tr>
              <a:tr h="1036655">
                <a:tc>
                  <a:txBody>
                    <a:bodyPr/>
                    <a:lstStyle/>
                    <a:p>
                      <a:r>
                        <a:rPr lang="nl-NL" sz="2400" dirty="0"/>
                        <a:t>Xylitol, Sorbitol</a:t>
                      </a:r>
                    </a:p>
                  </a:txBody>
                  <a:tcPr/>
                </a:tc>
                <a:tc>
                  <a:txBody>
                    <a:bodyPr/>
                    <a:lstStyle/>
                    <a:p>
                      <a:r>
                        <a:rPr lang="nl-NL" sz="2400" dirty="0"/>
                        <a:t>Stevia, Aspartaam</a:t>
                      </a:r>
                    </a:p>
                  </a:txBody>
                  <a:tcPr/>
                </a:tc>
                <a:extLst>
                  <a:ext uri="{0D108BD9-81ED-4DB2-BD59-A6C34878D82A}">
                    <a16:rowId xmlns:a16="http://schemas.microsoft.com/office/drawing/2014/main" val="2031225622"/>
                  </a:ext>
                </a:extLst>
              </a:tr>
            </a:tbl>
          </a:graphicData>
        </a:graphic>
      </p:graphicFrame>
      <p:pic>
        <p:nvPicPr>
          <p:cNvPr id="5" name="Graphic 4" descr="Appel met effen opvulling">
            <a:extLst>
              <a:ext uri="{FF2B5EF4-FFF2-40B4-BE49-F238E27FC236}">
                <a16:creationId xmlns:a16="http://schemas.microsoft.com/office/drawing/2014/main" id="{33709827-D0D6-6DCA-031A-DCC1763124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73124" y="5894093"/>
            <a:ext cx="914400" cy="914400"/>
          </a:xfrm>
          <a:prstGeom prst="rect">
            <a:avLst/>
          </a:prstGeom>
        </p:spPr>
      </p:pic>
    </p:spTree>
    <p:extLst>
      <p:ext uri="{BB962C8B-B14F-4D97-AF65-F5344CB8AC3E}">
        <p14:creationId xmlns:p14="http://schemas.microsoft.com/office/powerpoint/2010/main" val="3531649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A5B165-3FEF-1065-7630-0180EB29AE22}"/>
              </a:ext>
            </a:extLst>
          </p:cNvPr>
          <p:cNvSpPr>
            <a:spLocks noGrp="1"/>
          </p:cNvSpPr>
          <p:nvPr>
            <p:ph type="title"/>
          </p:nvPr>
        </p:nvSpPr>
        <p:spPr/>
        <p:txBody>
          <a:bodyPr/>
          <a:lstStyle/>
          <a:p>
            <a:r>
              <a:rPr lang="nl-NL" dirty="0"/>
              <a:t>Feit of fabel</a:t>
            </a:r>
          </a:p>
        </p:txBody>
      </p:sp>
      <p:sp>
        <p:nvSpPr>
          <p:cNvPr id="3" name="Tijdelijke aanduiding voor inhoud 2">
            <a:extLst>
              <a:ext uri="{FF2B5EF4-FFF2-40B4-BE49-F238E27FC236}">
                <a16:creationId xmlns:a16="http://schemas.microsoft.com/office/drawing/2014/main" id="{B2344565-8054-CF25-6DBE-B323A8FBB679}"/>
              </a:ext>
            </a:extLst>
          </p:cNvPr>
          <p:cNvSpPr>
            <a:spLocks noGrp="1"/>
          </p:cNvSpPr>
          <p:nvPr>
            <p:ph idx="1"/>
          </p:nvPr>
        </p:nvSpPr>
        <p:spPr>
          <a:xfrm>
            <a:off x="1069848" y="2121408"/>
            <a:ext cx="10058400" cy="4736592"/>
          </a:xfrm>
        </p:spPr>
        <p:txBody>
          <a:bodyPr>
            <a:normAutofit lnSpcReduction="10000"/>
          </a:bodyPr>
          <a:lstStyle/>
          <a:p>
            <a:r>
              <a:rPr lang="nl-NL" sz="2800" dirty="0"/>
              <a:t>Van zoetstoffen krijg je honger</a:t>
            </a:r>
          </a:p>
          <a:p>
            <a:r>
              <a:rPr lang="nl-NL" sz="2800" dirty="0"/>
              <a:t>Zoetstoffen leveren geen calorieën</a:t>
            </a:r>
          </a:p>
          <a:p>
            <a:r>
              <a:rPr lang="nl-NL" sz="2800" dirty="0"/>
              <a:t>Zoetstoffen zijn kankerverwekkend</a:t>
            </a:r>
          </a:p>
          <a:p>
            <a:r>
              <a:rPr lang="nl-NL" sz="2800" dirty="0"/>
              <a:t>Levensmiddelen voor baby’s, peuters en kleuters mogen geen kunstmatige zoetstoffen bevatten</a:t>
            </a:r>
          </a:p>
          <a:p>
            <a:pPr lvl="1"/>
            <a:r>
              <a:rPr lang="nl-NL" sz="2600" dirty="0"/>
              <a:t>Let op Cyclamaat (E952) in light-dranken voor kinderen tot 4 jaar.</a:t>
            </a:r>
          </a:p>
          <a:p>
            <a:pPr lvl="1"/>
            <a:r>
              <a:rPr lang="nl-NL" sz="2600" dirty="0"/>
              <a:t>2 glazen limonade en 1 glas yoghurtdrink (beide zonder suiker maar gezoet met Cyclamaat) dan ADI overgeschreden. Lange termijn effecten nog onbekend.</a:t>
            </a:r>
          </a:p>
          <a:p>
            <a:pPr lvl="1"/>
            <a:r>
              <a:rPr lang="nl-NL" sz="2600" dirty="0"/>
              <a:t>Voorkeur gewoon water, af en toe limonade geen enkel probleem</a:t>
            </a:r>
          </a:p>
        </p:txBody>
      </p:sp>
      <p:pic>
        <p:nvPicPr>
          <p:cNvPr id="6" name="Graphic 5" descr="Appel met effen opvulling">
            <a:extLst>
              <a:ext uri="{FF2B5EF4-FFF2-40B4-BE49-F238E27FC236}">
                <a16:creationId xmlns:a16="http://schemas.microsoft.com/office/drawing/2014/main" id="{FF26ECB5-D2F5-23AC-DF3B-51D461BEEC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73124" y="5894093"/>
            <a:ext cx="914400" cy="914400"/>
          </a:xfrm>
          <a:prstGeom prst="rect">
            <a:avLst/>
          </a:prstGeom>
        </p:spPr>
      </p:pic>
    </p:spTree>
    <p:extLst>
      <p:ext uri="{BB962C8B-B14F-4D97-AF65-F5344CB8AC3E}">
        <p14:creationId xmlns:p14="http://schemas.microsoft.com/office/powerpoint/2010/main" val="224311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A395A46-1819-40A2-AEA7-F0FDA491C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5774268" cy="5780684"/>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41D569F-FAAC-BF06-6125-C724D75B68C2}"/>
              </a:ext>
            </a:extLst>
          </p:cNvPr>
          <p:cNvSpPr>
            <a:spLocks noGrp="1"/>
          </p:cNvSpPr>
          <p:nvPr>
            <p:ph type="title"/>
          </p:nvPr>
        </p:nvSpPr>
        <p:spPr>
          <a:xfrm>
            <a:off x="644893" y="484632"/>
            <a:ext cx="5168168" cy="1609344"/>
          </a:xfrm>
        </p:spPr>
        <p:txBody>
          <a:bodyPr>
            <a:normAutofit/>
          </a:bodyPr>
          <a:lstStyle/>
          <a:p>
            <a:r>
              <a:rPr lang="nl-NL" sz="4400"/>
              <a:t>Margarine, halvarine of roomboter?</a:t>
            </a:r>
          </a:p>
        </p:txBody>
      </p:sp>
      <p:sp>
        <p:nvSpPr>
          <p:cNvPr id="3" name="Tijdelijke aanduiding voor inhoud 2">
            <a:extLst>
              <a:ext uri="{FF2B5EF4-FFF2-40B4-BE49-F238E27FC236}">
                <a16:creationId xmlns:a16="http://schemas.microsoft.com/office/drawing/2014/main" id="{2564F2B2-5D1B-F7DD-200A-7C2B2672C897}"/>
              </a:ext>
            </a:extLst>
          </p:cNvPr>
          <p:cNvSpPr>
            <a:spLocks noGrp="1"/>
          </p:cNvSpPr>
          <p:nvPr>
            <p:ph idx="1"/>
          </p:nvPr>
        </p:nvSpPr>
        <p:spPr>
          <a:xfrm>
            <a:off x="644893" y="2121408"/>
            <a:ext cx="5168168" cy="3759628"/>
          </a:xfrm>
        </p:spPr>
        <p:txBody>
          <a:bodyPr>
            <a:normAutofit/>
          </a:bodyPr>
          <a:lstStyle/>
          <a:p>
            <a:r>
              <a:rPr lang="nl-NL" sz="1800" dirty="0"/>
              <a:t>Kinderen tot 4 jaar: Margarine, om wat meer vet binnen te krijgen.</a:t>
            </a:r>
          </a:p>
          <a:p>
            <a:r>
              <a:rPr lang="nl-NL" sz="1800" dirty="0"/>
              <a:t>Kinderen vanaf 4 jaar: Halvarine.</a:t>
            </a:r>
          </a:p>
          <a:p>
            <a:endParaRPr lang="nl-NL" sz="1800" dirty="0"/>
          </a:p>
          <a:p>
            <a:r>
              <a:rPr lang="nl-NL" sz="1800" dirty="0"/>
              <a:t>Bevat alle 3 vitamine A, D en E. </a:t>
            </a:r>
          </a:p>
          <a:p>
            <a:r>
              <a:rPr lang="nl-NL" sz="1800" dirty="0"/>
              <a:t>Maar roomboter bevat veel minder vitamine D, let er dus op dat je dit uit andere producten haalt!</a:t>
            </a:r>
          </a:p>
        </p:txBody>
      </p:sp>
      <p:sp>
        <p:nvSpPr>
          <p:cNvPr id="18" name="Rectangle 17">
            <a:extLst>
              <a:ext uri="{FF2B5EF4-FFF2-40B4-BE49-F238E27FC236}">
                <a16:creationId xmlns:a16="http://schemas.microsoft.com/office/drawing/2014/main" id="{28073F59-0172-425F-9B05-99F9F925C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78245" y="321733"/>
            <a:ext cx="2639614" cy="2809908"/>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B03CE088-1BFE-5FC1-1DAF-111060C0F07E}"/>
              </a:ext>
            </a:extLst>
          </p:cNvPr>
          <p:cNvPicPr>
            <a:picLocks noChangeAspect="1"/>
          </p:cNvPicPr>
          <p:nvPr/>
        </p:nvPicPr>
        <p:blipFill>
          <a:blip r:embed="rId3"/>
          <a:stretch>
            <a:fillRect/>
          </a:stretch>
        </p:blipFill>
        <p:spPr>
          <a:xfrm>
            <a:off x="6441336" y="646720"/>
            <a:ext cx="2313432" cy="2159934"/>
          </a:xfrm>
          <a:prstGeom prst="rect">
            <a:avLst/>
          </a:prstGeom>
        </p:spPr>
      </p:pic>
      <p:sp>
        <p:nvSpPr>
          <p:cNvPr id="20" name="Rectangle 19">
            <a:extLst>
              <a:ext uri="{FF2B5EF4-FFF2-40B4-BE49-F238E27FC236}">
                <a16:creationId xmlns:a16="http://schemas.microsoft.com/office/drawing/2014/main" id="{7367BF2E-18B8-45B6-9AE8-D20F15008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103" y="321733"/>
            <a:ext cx="2639614" cy="2809908"/>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fbeelding 8">
            <a:extLst>
              <a:ext uri="{FF2B5EF4-FFF2-40B4-BE49-F238E27FC236}">
                <a16:creationId xmlns:a16="http://schemas.microsoft.com/office/drawing/2014/main" id="{2EC785FE-00A2-7F2D-4C90-9C3F9FC82F15}"/>
              </a:ext>
            </a:extLst>
          </p:cNvPr>
          <p:cNvPicPr>
            <a:picLocks noChangeAspect="1"/>
          </p:cNvPicPr>
          <p:nvPr/>
        </p:nvPicPr>
        <p:blipFill>
          <a:blip r:embed="rId4"/>
          <a:stretch>
            <a:fillRect/>
          </a:stretch>
        </p:blipFill>
        <p:spPr>
          <a:xfrm>
            <a:off x="9263194" y="779877"/>
            <a:ext cx="2313432" cy="1893620"/>
          </a:xfrm>
          <a:prstGeom prst="rect">
            <a:avLst/>
          </a:prstGeom>
        </p:spPr>
      </p:pic>
      <p:sp>
        <p:nvSpPr>
          <p:cNvPr id="22" name="Rectangle 21">
            <a:extLst>
              <a:ext uri="{FF2B5EF4-FFF2-40B4-BE49-F238E27FC236}">
                <a16:creationId xmlns:a16="http://schemas.microsoft.com/office/drawing/2014/main" id="{2BF3333D-A3D1-4EF9-9174-C837EDE24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78245" y="3293323"/>
            <a:ext cx="2639614" cy="2809908"/>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A328FBB9-44E4-E80E-277E-529D864BB660}"/>
              </a:ext>
            </a:extLst>
          </p:cNvPr>
          <p:cNvPicPr>
            <a:picLocks noChangeAspect="1"/>
          </p:cNvPicPr>
          <p:nvPr/>
        </p:nvPicPr>
        <p:blipFill>
          <a:blip r:embed="rId5"/>
          <a:stretch>
            <a:fillRect/>
          </a:stretch>
        </p:blipFill>
        <p:spPr>
          <a:xfrm>
            <a:off x="6441336" y="3879124"/>
            <a:ext cx="2313432" cy="1638305"/>
          </a:xfrm>
          <a:prstGeom prst="rect">
            <a:avLst/>
          </a:prstGeom>
        </p:spPr>
      </p:pic>
      <p:sp>
        <p:nvSpPr>
          <p:cNvPr id="24" name="Rectangle 23">
            <a:extLst>
              <a:ext uri="{FF2B5EF4-FFF2-40B4-BE49-F238E27FC236}">
                <a16:creationId xmlns:a16="http://schemas.microsoft.com/office/drawing/2014/main" id="{4C7AA4FB-6CE2-4D5C-8CE7-21E300B7E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103" y="3293323"/>
            <a:ext cx="2639614" cy="2809908"/>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Afbeelding 10">
            <a:extLst>
              <a:ext uri="{FF2B5EF4-FFF2-40B4-BE49-F238E27FC236}">
                <a16:creationId xmlns:a16="http://schemas.microsoft.com/office/drawing/2014/main" id="{04CAD3F3-4DEA-B117-5A10-3D22221F5A79}"/>
              </a:ext>
            </a:extLst>
          </p:cNvPr>
          <p:cNvPicPr>
            <a:picLocks noChangeAspect="1"/>
          </p:cNvPicPr>
          <p:nvPr/>
        </p:nvPicPr>
        <p:blipFill>
          <a:blip r:embed="rId6"/>
          <a:stretch>
            <a:fillRect/>
          </a:stretch>
        </p:blipFill>
        <p:spPr>
          <a:xfrm>
            <a:off x="9263194" y="3991395"/>
            <a:ext cx="2313432" cy="1413764"/>
          </a:xfrm>
          <a:prstGeom prst="rect">
            <a:avLst/>
          </a:prstGeom>
        </p:spPr>
      </p:pic>
      <p:grpSp>
        <p:nvGrpSpPr>
          <p:cNvPr id="26" name="Group 25">
            <a:extLst>
              <a:ext uri="{FF2B5EF4-FFF2-40B4-BE49-F238E27FC236}">
                <a16:creationId xmlns:a16="http://schemas.microsoft.com/office/drawing/2014/main" id="{E4ED421E-D0CF-4B7D-B4F4-C3197B0271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7" name="Oval 26">
              <a:extLst>
                <a:ext uri="{FF2B5EF4-FFF2-40B4-BE49-F238E27FC236}">
                  <a16:creationId xmlns:a16="http://schemas.microsoft.com/office/drawing/2014/main" id="{102D075B-0C27-429F-A2C1-CDBEC59B54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0A3F332B-27F0-4FA4-B1B3-E347DC440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12" name="Graphic 11" descr="Appel met effen opvulling">
            <a:extLst>
              <a:ext uri="{FF2B5EF4-FFF2-40B4-BE49-F238E27FC236}">
                <a16:creationId xmlns:a16="http://schemas.microsoft.com/office/drawing/2014/main" id="{490910CB-D4EA-6030-A315-314D59CE92E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73124" y="5894093"/>
            <a:ext cx="914400" cy="914400"/>
          </a:xfrm>
          <a:prstGeom prst="rect">
            <a:avLst/>
          </a:prstGeom>
        </p:spPr>
      </p:pic>
    </p:spTree>
    <p:extLst>
      <p:ext uri="{BB962C8B-B14F-4D97-AF65-F5344CB8AC3E}">
        <p14:creationId xmlns:p14="http://schemas.microsoft.com/office/powerpoint/2010/main" val="3814023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kleding, winkel, persoon, Detailhandel&#10;&#10;Automatisch gegenereerde beschrijving">
            <a:extLst>
              <a:ext uri="{FF2B5EF4-FFF2-40B4-BE49-F238E27FC236}">
                <a16:creationId xmlns:a16="http://schemas.microsoft.com/office/drawing/2014/main" id="{DB068A80-D46D-ED4D-466E-4D05474062A6}"/>
              </a:ext>
            </a:extLst>
          </p:cNvPr>
          <p:cNvPicPr>
            <a:picLocks noChangeAspect="1"/>
          </p:cNvPicPr>
          <p:nvPr/>
        </p:nvPicPr>
        <p:blipFill rotWithShape="1">
          <a:blip r:embed="rId3"/>
          <a:srcRect l="29799" r="8852" b="-2"/>
          <a:stretch/>
        </p:blipFill>
        <p:spPr>
          <a:xfrm>
            <a:off x="0" y="530045"/>
            <a:ext cx="5681184" cy="6320333"/>
          </a:xfrm>
          <a:custGeom>
            <a:avLst/>
            <a:gdLst/>
            <a:ahLst/>
            <a:cxnLst/>
            <a:rect l="l" t="t" r="r" b="b"/>
            <a:pathLst>
              <a:path w="5681204" h="6320333">
                <a:moveTo>
                  <a:pt x="0" y="5597835"/>
                </a:moveTo>
                <a:lnTo>
                  <a:pt x="39695" y="5641510"/>
                </a:lnTo>
                <a:cubicBezTo>
                  <a:pt x="322810" y="5924626"/>
                  <a:pt x="659928" y="6153739"/>
                  <a:pt x="1034272" y="6312073"/>
                </a:cubicBezTo>
                <a:lnTo>
                  <a:pt x="1056841" y="6320333"/>
                </a:lnTo>
                <a:lnTo>
                  <a:pt x="413612" y="6320333"/>
                </a:lnTo>
                <a:lnTo>
                  <a:pt x="300961" y="6249073"/>
                </a:lnTo>
                <a:cubicBezTo>
                  <a:pt x="221838" y="6194223"/>
                  <a:pt x="145134" y="6136129"/>
                  <a:pt x="71042" y="6074983"/>
                </a:cubicBezTo>
                <a:lnTo>
                  <a:pt x="0" y="6010415"/>
                </a:lnTo>
                <a:close/>
                <a:moveTo>
                  <a:pt x="2252205" y="385763"/>
                </a:moveTo>
                <a:cubicBezTo>
                  <a:pt x="3932939" y="385763"/>
                  <a:pt x="5295442" y="1748266"/>
                  <a:pt x="5295442" y="3429000"/>
                </a:cubicBezTo>
                <a:cubicBezTo>
                  <a:pt x="5295442" y="4689551"/>
                  <a:pt x="4529034" y="5771096"/>
                  <a:pt x="3436771" y="6233085"/>
                </a:cubicBezTo>
                <a:lnTo>
                  <a:pt x="3198390" y="6320333"/>
                </a:lnTo>
                <a:lnTo>
                  <a:pt x="1306021" y="6320333"/>
                </a:lnTo>
                <a:lnTo>
                  <a:pt x="1067639" y="6233085"/>
                </a:lnTo>
                <a:cubicBezTo>
                  <a:pt x="703552" y="6079088"/>
                  <a:pt x="375670" y="5856252"/>
                  <a:pt x="100311" y="5580893"/>
                </a:cubicBezTo>
                <a:lnTo>
                  <a:pt x="0" y="5470524"/>
                </a:lnTo>
                <a:lnTo>
                  <a:pt x="0" y="1387476"/>
                </a:lnTo>
                <a:lnTo>
                  <a:pt x="100311" y="1277106"/>
                </a:lnTo>
                <a:cubicBezTo>
                  <a:pt x="651028" y="726388"/>
                  <a:pt x="1411838" y="385763"/>
                  <a:pt x="2252205" y="385763"/>
                </a:cubicBezTo>
                <a:close/>
                <a:moveTo>
                  <a:pt x="2252205" y="0"/>
                </a:moveTo>
                <a:cubicBezTo>
                  <a:pt x="4145989" y="0"/>
                  <a:pt x="5681204" y="1535215"/>
                  <a:pt x="5681204" y="3429000"/>
                </a:cubicBezTo>
                <a:cubicBezTo>
                  <a:pt x="5681204" y="4612615"/>
                  <a:pt x="5081511" y="5656164"/>
                  <a:pt x="4169391" y="6272380"/>
                </a:cubicBezTo>
                <a:lnTo>
                  <a:pt x="4090458" y="6320333"/>
                </a:lnTo>
                <a:lnTo>
                  <a:pt x="3447569" y="6320333"/>
                </a:lnTo>
                <a:lnTo>
                  <a:pt x="3470138" y="6312073"/>
                </a:lnTo>
                <a:cubicBezTo>
                  <a:pt x="4593170" y="5837070"/>
                  <a:pt x="5381167" y="4725058"/>
                  <a:pt x="5381167" y="3429000"/>
                </a:cubicBezTo>
                <a:cubicBezTo>
                  <a:pt x="5381167" y="1700922"/>
                  <a:pt x="3980282" y="300038"/>
                  <a:pt x="2252205" y="300038"/>
                </a:cubicBezTo>
                <a:cubicBezTo>
                  <a:pt x="1388166" y="300038"/>
                  <a:pt x="605925" y="650259"/>
                  <a:pt x="39695" y="1216490"/>
                </a:cubicBezTo>
                <a:lnTo>
                  <a:pt x="0" y="1260165"/>
                </a:lnTo>
                <a:lnTo>
                  <a:pt x="0" y="847584"/>
                </a:lnTo>
                <a:lnTo>
                  <a:pt x="71042" y="783017"/>
                </a:lnTo>
                <a:cubicBezTo>
                  <a:pt x="663776" y="293850"/>
                  <a:pt x="1423674" y="0"/>
                  <a:pt x="2252205" y="0"/>
                </a:cubicBezTo>
                <a:close/>
              </a:path>
            </a:pathLst>
          </a:custGeom>
        </p:spPr>
      </p:pic>
      <p:pic>
        <p:nvPicPr>
          <p:cNvPr id="5" name="Afbeelding 4" descr="Afbeelding met Graphics, roze, grafische vormgeving, Magenta&#10;&#10;Automatisch gegenereerde beschrijving">
            <a:extLst>
              <a:ext uri="{FF2B5EF4-FFF2-40B4-BE49-F238E27FC236}">
                <a16:creationId xmlns:a16="http://schemas.microsoft.com/office/drawing/2014/main" id="{7FB30691-F6A3-985D-8C11-7BDE4027AED8}"/>
              </a:ext>
            </a:extLst>
          </p:cNvPr>
          <p:cNvPicPr>
            <a:picLocks noChangeAspect="1"/>
          </p:cNvPicPr>
          <p:nvPr/>
        </p:nvPicPr>
        <p:blipFill rotWithShape="1">
          <a:blip r:embed="rId4"/>
          <a:srcRect t="22507" b="22243"/>
          <a:stretch/>
        </p:blipFill>
        <p:spPr>
          <a:xfrm>
            <a:off x="5233763" y="10"/>
            <a:ext cx="4480560" cy="2516773"/>
          </a:xfrm>
          <a:custGeom>
            <a:avLst/>
            <a:gdLst/>
            <a:ahLst/>
            <a:cxnLst/>
            <a:rect l="l" t="t" r="r" b="b"/>
            <a:pathLst>
              <a:path w="4480560" h="2516783">
                <a:moveTo>
                  <a:pt x="273471" y="0"/>
                </a:moveTo>
                <a:lnTo>
                  <a:pt x="4207090" y="0"/>
                </a:lnTo>
                <a:lnTo>
                  <a:pt x="4218264" y="73216"/>
                </a:lnTo>
                <a:cubicBezTo>
                  <a:pt x="4225052" y="140055"/>
                  <a:pt x="4228529" y="207873"/>
                  <a:pt x="4228529" y="276503"/>
                </a:cubicBezTo>
                <a:cubicBezTo>
                  <a:pt x="4228529" y="1374583"/>
                  <a:pt x="3338359" y="2264752"/>
                  <a:pt x="2240280" y="2264752"/>
                </a:cubicBezTo>
                <a:cubicBezTo>
                  <a:pt x="1142201" y="2264752"/>
                  <a:pt x="252032" y="1374583"/>
                  <a:pt x="252032" y="276503"/>
                </a:cubicBezTo>
                <a:cubicBezTo>
                  <a:pt x="252032" y="207873"/>
                  <a:pt x="255509" y="140055"/>
                  <a:pt x="262297" y="73216"/>
                </a:cubicBezTo>
                <a:close/>
                <a:moveTo>
                  <a:pt x="18808" y="0"/>
                </a:moveTo>
                <a:lnTo>
                  <a:pt x="216879" y="0"/>
                </a:lnTo>
                <a:lnTo>
                  <a:pt x="206579" y="67490"/>
                </a:lnTo>
                <a:cubicBezTo>
                  <a:pt x="199600" y="136212"/>
                  <a:pt x="196025" y="205940"/>
                  <a:pt x="196025" y="276503"/>
                </a:cubicBezTo>
                <a:cubicBezTo>
                  <a:pt x="196025" y="1405514"/>
                  <a:pt x="1111269" y="2320759"/>
                  <a:pt x="2240280" y="2320759"/>
                </a:cubicBezTo>
                <a:cubicBezTo>
                  <a:pt x="3369291" y="2320759"/>
                  <a:pt x="4284535" y="1405514"/>
                  <a:pt x="4284535" y="276503"/>
                </a:cubicBezTo>
                <a:cubicBezTo>
                  <a:pt x="4284535" y="205940"/>
                  <a:pt x="4280960" y="136212"/>
                  <a:pt x="4273981" y="67490"/>
                </a:cubicBezTo>
                <a:lnTo>
                  <a:pt x="4263681" y="0"/>
                </a:lnTo>
                <a:lnTo>
                  <a:pt x="4461752" y="0"/>
                </a:lnTo>
                <a:lnTo>
                  <a:pt x="4468994" y="47447"/>
                </a:lnTo>
                <a:cubicBezTo>
                  <a:pt x="4476642" y="122759"/>
                  <a:pt x="4480560" y="199173"/>
                  <a:pt x="4480560" y="276503"/>
                </a:cubicBezTo>
                <a:cubicBezTo>
                  <a:pt x="4480560" y="1513776"/>
                  <a:pt x="3477553" y="2516783"/>
                  <a:pt x="2240280" y="2516783"/>
                </a:cubicBezTo>
                <a:cubicBezTo>
                  <a:pt x="1003008" y="2516783"/>
                  <a:pt x="0" y="1513776"/>
                  <a:pt x="0" y="276503"/>
                </a:cubicBezTo>
                <a:cubicBezTo>
                  <a:pt x="0" y="199173"/>
                  <a:pt x="3918" y="122759"/>
                  <a:pt x="11567" y="47447"/>
                </a:cubicBezTo>
                <a:close/>
              </a:path>
            </a:pathLst>
          </a:custGeom>
        </p:spPr>
      </p:pic>
      <p:pic>
        <p:nvPicPr>
          <p:cNvPr id="6" name="Graphic 5" descr="Appel met effen opvulling">
            <a:extLst>
              <a:ext uri="{FF2B5EF4-FFF2-40B4-BE49-F238E27FC236}">
                <a16:creationId xmlns:a16="http://schemas.microsoft.com/office/drawing/2014/main" id="{5B7EFA18-D9AF-39DD-E576-7530FB9713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3124" y="5894093"/>
            <a:ext cx="914400" cy="914400"/>
          </a:xfrm>
          <a:prstGeom prst="rect">
            <a:avLst/>
          </a:prstGeom>
        </p:spPr>
      </p:pic>
      <p:sp>
        <p:nvSpPr>
          <p:cNvPr id="7" name="Titel 1">
            <a:extLst>
              <a:ext uri="{FF2B5EF4-FFF2-40B4-BE49-F238E27FC236}">
                <a16:creationId xmlns:a16="http://schemas.microsoft.com/office/drawing/2014/main" id="{7DFBF38A-4EEE-BB1E-E1DC-7F2883B480FA}"/>
              </a:ext>
            </a:extLst>
          </p:cNvPr>
          <p:cNvSpPr>
            <a:spLocks noGrp="1"/>
          </p:cNvSpPr>
          <p:nvPr>
            <p:ph type="title"/>
          </p:nvPr>
        </p:nvSpPr>
        <p:spPr>
          <a:xfrm>
            <a:off x="5949140" y="3074235"/>
            <a:ext cx="5681184" cy="2819857"/>
          </a:xfrm>
        </p:spPr>
        <p:txBody>
          <a:bodyPr anchor="ctr">
            <a:normAutofit/>
          </a:bodyPr>
          <a:lstStyle/>
          <a:p>
            <a:pPr algn="r"/>
            <a:r>
              <a:rPr lang="nl-NL" dirty="0"/>
              <a:t>Hoe omgaan met trends op </a:t>
            </a:r>
            <a:r>
              <a:rPr lang="nl-NL" dirty="0" err="1"/>
              <a:t>social</a:t>
            </a:r>
            <a:r>
              <a:rPr lang="nl-NL" dirty="0"/>
              <a:t> media?</a:t>
            </a:r>
          </a:p>
        </p:txBody>
      </p:sp>
    </p:spTree>
    <p:extLst>
      <p:ext uri="{BB962C8B-B14F-4D97-AF65-F5344CB8AC3E}">
        <p14:creationId xmlns:p14="http://schemas.microsoft.com/office/powerpoint/2010/main" val="2672481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el 1">
            <a:extLst>
              <a:ext uri="{FF2B5EF4-FFF2-40B4-BE49-F238E27FC236}">
                <a16:creationId xmlns:a16="http://schemas.microsoft.com/office/drawing/2014/main" id="{484EEECB-5F71-CA76-F0E1-55768CA9C0BC}"/>
              </a:ext>
            </a:extLst>
          </p:cNvPr>
          <p:cNvSpPr>
            <a:spLocks noGrp="1"/>
          </p:cNvSpPr>
          <p:nvPr>
            <p:ph type="title"/>
          </p:nvPr>
        </p:nvSpPr>
        <p:spPr>
          <a:xfrm>
            <a:off x="1490145" y="2376862"/>
            <a:ext cx="2640646" cy="2104273"/>
          </a:xfrm>
          <a:noFill/>
        </p:spPr>
        <p:txBody>
          <a:bodyPr>
            <a:normAutofit/>
          </a:bodyPr>
          <a:lstStyle/>
          <a:p>
            <a:pPr algn="ctr"/>
            <a:r>
              <a:rPr lang="nl-NL" sz="3000">
                <a:solidFill>
                  <a:srgbClr val="FFFFFF"/>
                </a:solidFill>
              </a:rPr>
              <a:t>Vegetarisch of veganistisch</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3" name="Tijdelijke aanduiding voor inhoud 2">
            <a:extLst>
              <a:ext uri="{FF2B5EF4-FFF2-40B4-BE49-F238E27FC236}">
                <a16:creationId xmlns:a16="http://schemas.microsoft.com/office/drawing/2014/main" id="{B27B733E-A240-46D0-9DA6-8B728FF88256}"/>
              </a:ext>
            </a:extLst>
          </p:cNvPr>
          <p:cNvSpPr>
            <a:spLocks noGrp="1"/>
          </p:cNvSpPr>
          <p:nvPr>
            <p:ph idx="1"/>
          </p:nvPr>
        </p:nvSpPr>
        <p:spPr>
          <a:xfrm>
            <a:off x="6081089" y="725394"/>
            <a:ext cx="5142658" cy="5407212"/>
          </a:xfrm>
        </p:spPr>
        <p:txBody>
          <a:bodyPr anchor="ctr">
            <a:normAutofit/>
          </a:bodyPr>
          <a:lstStyle/>
          <a:p>
            <a:r>
              <a:rPr lang="nl-NL" dirty="0"/>
              <a:t>Ja, dat kan prima</a:t>
            </a:r>
          </a:p>
          <a:p>
            <a:r>
              <a:rPr lang="nl-NL" dirty="0"/>
              <a:t>Goede vleesvervangers: tofu, tempé, peulvruchten, ei en noten</a:t>
            </a:r>
          </a:p>
          <a:p>
            <a:endParaRPr lang="nl-NL" dirty="0"/>
          </a:p>
          <a:p>
            <a:r>
              <a:rPr lang="nl-NL" dirty="0"/>
              <a:t>Kant-en-klare vleesvervangers?</a:t>
            </a:r>
          </a:p>
          <a:p>
            <a:r>
              <a:rPr lang="nl-NL" dirty="0"/>
              <a:t>Vis?</a:t>
            </a:r>
          </a:p>
          <a:p>
            <a:endParaRPr lang="nl-NL" dirty="0"/>
          </a:p>
          <a:p>
            <a:r>
              <a:rPr lang="nl-NL" dirty="0"/>
              <a:t>Veganistisch: Raadpleeg een diëtiste</a:t>
            </a:r>
          </a:p>
          <a:p>
            <a:endParaRPr lang="nl-NL" dirty="0"/>
          </a:p>
          <a:p>
            <a:r>
              <a:rPr lang="nl-NL" dirty="0"/>
              <a:t>Geen koemelk? Let op voldoende toegevoegd calcium, eiwitten en vitamine B12</a:t>
            </a:r>
          </a:p>
        </p:txBody>
      </p:sp>
    </p:spTree>
    <p:extLst>
      <p:ext uri="{BB962C8B-B14F-4D97-AF65-F5344CB8AC3E}">
        <p14:creationId xmlns:p14="http://schemas.microsoft.com/office/powerpoint/2010/main" val="470080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descr="champignons">
            <a:extLst>
              <a:ext uri="{FF2B5EF4-FFF2-40B4-BE49-F238E27FC236}">
                <a16:creationId xmlns:a16="http://schemas.microsoft.com/office/drawing/2014/main" id="{D97B32EE-3A4B-2F49-A7F1-929098AB011B}"/>
              </a:ext>
            </a:extLst>
          </p:cNvPr>
          <p:cNvPicPr>
            <a:picLocks noChangeAspect="1"/>
          </p:cNvPicPr>
          <p:nvPr/>
        </p:nvPicPr>
        <p:blipFill rotWithShape="1">
          <a:blip r:embed="rId3">
            <a:extLst>
              <a:ext uri="{28A0092B-C50C-407E-A947-70E740481C1C}">
                <a14:useLocalDpi xmlns:a14="http://schemas.microsoft.com/office/drawing/2010/main" val="0"/>
              </a:ext>
            </a:extLst>
          </a:blip>
          <a:srcRect r="-2"/>
          <a:stretch/>
        </p:blipFill>
        <p:spPr>
          <a:xfrm>
            <a:off x="2930184" y="-2655"/>
            <a:ext cx="2996169" cy="3358597"/>
          </a:xfrm>
          <a:prstGeom prst="rect">
            <a:avLst/>
          </a:prstGeom>
        </p:spPr>
      </p:pic>
      <p:pic>
        <p:nvPicPr>
          <p:cNvPr id="12" name="Afbeelding 11" descr="tomaten en cherry-tomaten">
            <a:extLst>
              <a:ext uri="{FF2B5EF4-FFF2-40B4-BE49-F238E27FC236}">
                <a16:creationId xmlns:a16="http://schemas.microsoft.com/office/drawing/2014/main" id="{125DEDD5-30B7-4040-BAD5-B964E0635F9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3504904"/>
            <a:ext cx="5926333" cy="3353096"/>
          </a:xfrm>
          <a:prstGeom prst="rect">
            <a:avLst/>
          </a:prstGeom>
        </p:spPr>
      </p:pic>
      <p:sp>
        <p:nvSpPr>
          <p:cNvPr id="2" name="Titel 1">
            <a:extLst>
              <a:ext uri="{FF2B5EF4-FFF2-40B4-BE49-F238E27FC236}">
                <a16:creationId xmlns:a16="http://schemas.microsoft.com/office/drawing/2014/main" id="{5F3F6C66-D6D7-4A72-9928-967AEA400766}"/>
              </a:ext>
            </a:extLst>
          </p:cNvPr>
          <p:cNvSpPr>
            <a:spLocks noGrp="1"/>
          </p:cNvSpPr>
          <p:nvPr>
            <p:ph type="title"/>
          </p:nvPr>
        </p:nvSpPr>
        <p:spPr>
          <a:xfrm>
            <a:off x="6400800" y="484632"/>
            <a:ext cx="5299586" cy="1609344"/>
          </a:xfrm>
          <a:ln>
            <a:noFill/>
          </a:ln>
        </p:spPr>
        <p:txBody>
          <a:bodyPr rtlCol="0">
            <a:normAutofit/>
          </a:bodyPr>
          <a:lstStyle/>
          <a:p>
            <a:pPr rtl="0"/>
            <a:r>
              <a:rPr lang="nl-NL" sz="4000" dirty="0"/>
              <a:t>agenda</a:t>
            </a:r>
          </a:p>
        </p:txBody>
      </p:sp>
      <p:pic>
        <p:nvPicPr>
          <p:cNvPr id="10" name="Afbeelding 9" descr="wortelen">
            <a:extLst>
              <a:ext uri="{FF2B5EF4-FFF2-40B4-BE49-F238E27FC236}">
                <a16:creationId xmlns:a16="http://schemas.microsoft.com/office/drawing/2014/main" id="{BF2128BA-4DEB-F44E-AEEA-6551A932B9B6}"/>
              </a:ext>
            </a:extLst>
          </p:cNvPr>
          <p:cNvPicPr>
            <a:picLocks noChangeAspect="1"/>
          </p:cNvPicPr>
          <p:nvPr/>
        </p:nvPicPr>
        <p:blipFill rotWithShape="1">
          <a:blip r:embed="rId5">
            <a:extLst>
              <a:ext uri="{28A0092B-C50C-407E-A947-70E740481C1C}">
                <a14:useLocalDpi xmlns:a14="http://schemas.microsoft.com/office/drawing/2010/main" val="0"/>
              </a:ext>
            </a:extLst>
          </a:blip>
          <a:srcRect r="-2"/>
          <a:stretch/>
        </p:blipFill>
        <p:spPr>
          <a:xfrm>
            <a:off x="20" y="10"/>
            <a:ext cx="2769297" cy="3355932"/>
          </a:xfrm>
          <a:prstGeom prst="rect">
            <a:avLst/>
          </a:prstGeom>
        </p:spPr>
      </p:pic>
      <p:graphicFrame>
        <p:nvGraphicFramePr>
          <p:cNvPr id="76" name="Tijdelijke aanduiding voor inhoud 2" descr="Pictogram voor SmartArt-afbeelding">
            <a:extLst>
              <a:ext uri="{FF2B5EF4-FFF2-40B4-BE49-F238E27FC236}">
                <a16:creationId xmlns:a16="http://schemas.microsoft.com/office/drawing/2014/main" id="{F6689467-90E9-3D40-8EC6-DF4B0D9B384A}"/>
              </a:ext>
            </a:extLst>
          </p:cNvPr>
          <p:cNvGraphicFramePr>
            <a:graphicFrameLocks noGrp="1" noChangeAspect="1"/>
          </p:cNvGraphicFramePr>
          <p:nvPr>
            <p:ph idx="1"/>
            <p:extLst>
              <p:ext uri="{D42A27DB-BD31-4B8C-83A1-F6EECF244321}">
                <p14:modId xmlns:p14="http://schemas.microsoft.com/office/powerpoint/2010/main" val="4057742147"/>
              </p:ext>
            </p:extLst>
          </p:nvPr>
        </p:nvGraphicFramePr>
        <p:xfrm>
          <a:off x="6400799" y="2121408"/>
          <a:ext cx="5299585" cy="40507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 name="Graphic 4" descr="Appel met effen opvulling">
            <a:extLst>
              <a:ext uri="{FF2B5EF4-FFF2-40B4-BE49-F238E27FC236}">
                <a16:creationId xmlns:a16="http://schemas.microsoft.com/office/drawing/2014/main" id="{BEA2CDF3-9684-4AAE-62D9-82DF342CFBD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73124" y="5894093"/>
            <a:ext cx="914400" cy="914400"/>
          </a:xfrm>
          <a:prstGeom prst="rect">
            <a:avLst/>
          </a:prstGeom>
        </p:spPr>
      </p:pic>
      <p:sp>
        <p:nvSpPr>
          <p:cNvPr id="4" name="Rechthoek: afgeronde hoeken 3">
            <a:extLst>
              <a:ext uri="{FF2B5EF4-FFF2-40B4-BE49-F238E27FC236}">
                <a16:creationId xmlns:a16="http://schemas.microsoft.com/office/drawing/2014/main" id="{D6D533A5-23B5-3BD5-2E5A-8F2C0B2DB60D}"/>
              </a:ext>
            </a:extLst>
          </p:cNvPr>
          <p:cNvSpPr/>
          <p:nvPr/>
        </p:nvSpPr>
        <p:spPr>
          <a:xfrm>
            <a:off x="6380018" y="4646403"/>
            <a:ext cx="5299586" cy="704919"/>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4032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084BE3-50D8-85A3-5C5D-330706C16C4E}"/>
              </a:ext>
            </a:extLst>
          </p:cNvPr>
          <p:cNvSpPr>
            <a:spLocks noGrp="1"/>
          </p:cNvSpPr>
          <p:nvPr>
            <p:ph type="title"/>
          </p:nvPr>
        </p:nvSpPr>
        <p:spPr>
          <a:xfrm>
            <a:off x="288759" y="484632"/>
            <a:ext cx="11742820" cy="1609344"/>
          </a:xfrm>
        </p:spPr>
        <p:txBody>
          <a:bodyPr>
            <a:normAutofit/>
          </a:bodyPr>
          <a:lstStyle/>
          <a:p>
            <a:endParaRPr lang="nl-NL"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Tijdelijke aanduiding voor inhoud 3">
                <a:extLst>
                  <a:ext uri="{FF2B5EF4-FFF2-40B4-BE49-F238E27FC236}">
                    <a16:creationId xmlns:a16="http://schemas.microsoft.com/office/drawing/2014/main" id="{E5A74233-D739-C671-8525-0A37E71276BD}"/>
                  </a:ext>
                </a:extLst>
              </p:cNvPr>
              <p:cNvGraphicFramePr>
                <a:graphicFrameLocks noGrp="1"/>
              </p:cNvGraphicFramePr>
              <p:nvPr>
                <p:ph idx="1"/>
                <p:extLst>
                  <p:ext uri="{D42A27DB-BD31-4B8C-83A1-F6EECF244321}">
                    <p14:modId xmlns:p14="http://schemas.microsoft.com/office/powerpoint/2010/main" val="768302072"/>
                  </p:ext>
                </p:extLst>
              </p:nvPr>
            </p:nvGraphicFramePr>
            <p:xfrm>
              <a:off x="160421" y="156411"/>
              <a:ext cx="11871158" cy="6593305"/>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Tijdelijke aanduiding voor inhoud 3">
                <a:extLst>
                  <a:ext uri="{FF2B5EF4-FFF2-40B4-BE49-F238E27FC236}">
                    <a16:creationId xmlns:a16="http://schemas.microsoft.com/office/drawing/2014/main" id="{E5A74233-D739-C671-8525-0A37E71276BD}"/>
                  </a:ext>
                </a:extLst>
              </p:cNvPr>
              <p:cNvPicPr>
                <a:picLocks noGrp="1" noRot="1" noChangeAspect="1" noMove="1" noResize="1" noEditPoints="1" noAdjustHandles="1" noChangeArrowheads="1" noChangeShapeType="1"/>
              </p:cNvPicPr>
              <p:nvPr/>
            </p:nvPicPr>
            <p:blipFill>
              <a:blip r:embed="rId3"/>
              <a:stretch>
                <a:fillRect/>
              </a:stretch>
            </p:blipFill>
            <p:spPr>
              <a:xfrm>
                <a:off x="160421" y="156411"/>
                <a:ext cx="11871158" cy="6593305"/>
              </a:xfrm>
              <a:prstGeom prst="rect">
                <a:avLst/>
              </a:prstGeom>
            </p:spPr>
          </p:pic>
        </mc:Fallback>
      </mc:AlternateContent>
    </p:spTree>
    <p:extLst>
      <p:ext uri="{BB962C8B-B14F-4D97-AF65-F5344CB8AC3E}">
        <p14:creationId xmlns:p14="http://schemas.microsoft.com/office/powerpoint/2010/main" val="4178556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15" name="Rectangle 1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17" name="Rectangle 1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a:extLst>
              <a:ext uri="{FF2B5EF4-FFF2-40B4-BE49-F238E27FC236}">
                <a16:creationId xmlns:a16="http://schemas.microsoft.com/office/drawing/2014/main" id="{4565231B-C738-D585-0EDE-68DEEB934671}"/>
              </a:ext>
            </a:extLst>
          </p:cNvPr>
          <p:cNvSpPr>
            <a:spLocks noGrp="1"/>
          </p:cNvSpPr>
          <p:nvPr>
            <p:ph type="title"/>
          </p:nvPr>
        </p:nvSpPr>
        <p:spPr>
          <a:xfrm>
            <a:off x="1069848" y="484632"/>
            <a:ext cx="10058400" cy="1609344"/>
          </a:xfrm>
        </p:spPr>
        <p:txBody>
          <a:bodyPr>
            <a:normAutofit/>
          </a:bodyPr>
          <a:lstStyle/>
          <a:p>
            <a:r>
              <a:rPr lang="nl-NL" dirty="0"/>
              <a:t>Hoe leren we gezonde eetgewoontes aan?</a:t>
            </a:r>
          </a:p>
        </p:txBody>
      </p:sp>
      <p:pic>
        <p:nvPicPr>
          <p:cNvPr id="6" name="Afbeelding 5">
            <a:extLst>
              <a:ext uri="{FF2B5EF4-FFF2-40B4-BE49-F238E27FC236}">
                <a16:creationId xmlns:a16="http://schemas.microsoft.com/office/drawing/2014/main" id="{E9728923-3D16-1774-55A0-0DD1C8260415}"/>
              </a:ext>
            </a:extLst>
          </p:cNvPr>
          <p:cNvPicPr>
            <a:picLocks noChangeAspect="1"/>
          </p:cNvPicPr>
          <p:nvPr/>
        </p:nvPicPr>
        <p:blipFill rotWithShape="1">
          <a:blip r:embed="rId4"/>
          <a:srcRect l="291" r="70" b="-4"/>
          <a:stretch/>
        </p:blipFill>
        <p:spPr>
          <a:xfrm>
            <a:off x="1007196" y="2265037"/>
            <a:ext cx="5088800" cy="3907158"/>
          </a:xfrm>
          <a:prstGeom prst="rect">
            <a:avLst/>
          </a:prstGeom>
        </p:spPr>
      </p:pic>
      <p:sp>
        <p:nvSpPr>
          <p:cNvPr id="3" name="Tijdelijke aanduiding voor inhoud 2">
            <a:extLst>
              <a:ext uri="{FF2B5EF4-FFF2-40B4-BE49-F238E27FC236}">
                <a16:creationId xmlns:a16="http://schemas.microsoft.com/office/drawing/2014/main" id="{792CF5C6-24D3-DC41-B246-E54B4EAF069A}"/>
              </a:ext>
            </a:extLst>
          </p:cNvPr>
          <p:cNvSpPr>
            <a:spLocks noGrp="1"/>
          </p:cNvSpPr>
          <p:nvPr>
            <p:ph idx="1"/>
          </p:nvPr>
        </p:nvSpPr>
        <p:spPr>
          <a:xfrm>
            <a:off x="6496216" y="2320412"/>
            <a:ext cx="4632031" cy="3851787"/>
          </a:xfrm>
        </p:spPr>
        <p:txBody>
          <a:bodyPr anchor="ctr">
            <a:normAutofit fontScale="85000" lnSpcReduction="20000"/>
          </a:bodyPr>
          <a:lstStyle/>
          <a:p>
            <a:endParaRPr lang="nl-NL"/>
          </a:p>
          <a:p>
            <a:r>
              <a:rPr lang="nl-NL" sz="2000"/>
              <a:t>Samen tafeldekken</a:t>
            </a:r>
          </a:p>
          <a:p>
            <a:r>
              <a:rPr lang="nl-NL" sz="2000"/>
              <a:t>Samen aan tafel, zonder afleiding</a:t>
            </a:r>
          </a:p>
          <a:p>
            <a:r>
              <a:rPr lang="nl-NL" sz="2000"/>
              <a:t>Ritme</a:t>
            </a:r>
          </a:p>
          <a:p>
            <a:r>
              <a:rPr lang="nl-NL" sz="2000"/>
              <a:t>Positieve sfeer</a:t>
            </a:r>
          </a:p>
          <a:p>
            <a:r>
              <a:rPr lang="nl-NL" sz="2000"/>
              <a:t>Geef het goede voorbeeld!</a:t>
            </a:r>
          </a:p>
          <a:p>
            <a:r>
              <a:rPr lang="nl-NL" sz="2000"/>
              <a:t>Lekker ontdekken en vaak proeven</a:t>
            </a:r>
          </a:p>
          <a:p>
            <a:r>
              <a:rPr lang="nl-NL" sz="2000"/>
              <a:t>Heb aandacht voor de behoeften van het kind</a:t>
            </a:r>
          </a:p>
          <a:p>
            <a:r>
              <a:rPr lang="nl-NL" sz="2000"/>
              <a:t>Het bord hoeft niet leeg </a:t>
            </a:r>
          </a:p>
          <a:p>
            <a:r>
              <a:rPr lang="nl-NL" sz="2000"/>
              <a:t>Activiteiten met gezonde voeding</a:t>
            </a:r>
          </a:p>
          <a:p>
            <a:r>
              <a:rPr lang="nl-NL" sz="2000"/>
              <a:t>Groente en fruit in zicht </a:t>
            </a:r>
          </a:p>
          <a:p>
            <a:endParaRPr lang="nl-NL" dirty="0"/>
          </a:p>
        </p:txBody>
      </p:sp>
      <p:sp>
        <p:nvSpPr>
          <p:cNvPr id="19" name="Oval 1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4" name="Graphic 3" descr="Appel met effen opvulling">
            <a:extLst>
              <a:ext uri="{FF2B5EF4-FFF2-40B4-BE49-F238E27FC236}">
                <a16:creationId xmlns:a16="http://schemas.microsoft.com/office/drawing/2014/main" id="{0568286E-B7DC-5A1B-B23F-95BEC642E9F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73124" y="5894093"/>
            <a:ext cx="914400" cy="914400"/>
          </a:xfrm>
          <a:prstGeom prst="rect">
            <a:avLst/>
          </a:prstGeom>
        </p:spPr>
      </p:pic>
    </p:spTree>
    <p:extLst>
      <p:ext uri="{BB962C8B-B14F-4D97-AF65-F5344CB8AC3E}">
        <p14:creationId xmlns:p14="http://schemas.microsoft.com/office/powerpoint/2010/main" val="3976690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descr="champignons">
            <a:extLst>
              <a:ext uri="{FF2B5EF4-FFF2-40B4-BE49-F238E27FC236}">
                <a16:creationId xmlns:a16="http://schemas.microsoft.com/office/drawing/2014/main" id="{D97B32EE-3A4B-2F49-A7F1-929098AB011B}"/>
              </a:ext>
            </a:extLst>
          </p:cNvPr>
          <p:cNvPicPr>
            <a:picLocks noChangeAspect="1"/>
          </p:cNvPicPr>
          <p:nvPr/>
        </p:nvPicPr>
        <p:blipFill rotWithShape="1">
          <a:blip r:embed="rId3">
            <a:extLst>
              <a:ext uri="{28A0092B-C50C-407E-A947-70E740481C1C}">
                <a14:useLocalDpi xmlns:a14="http://schemas.microsoft.com/office/drawing/2010/main" val="0"/>
              </a:ext>
            </a:extLst>
          </a:blip>
          <a:srcRect r="-2"/>
          <a:stretch/>
        </p:blipFill>
        <p:spPr>
          <a:xfrm>
            <a:off x="2930184" y="-2655"/>
            <a:ext cx="2996169" cy="3358597"/>
          </a:xfrm>
          <a:prstGeom prst="rect">
            <a:avLst/>
          </a:prstGeom>
        </p:spPr>
      </p:pic>
      <p:pic>
        <p:nvPicPr>
          <p:cNvPr id="12" name="Afbeelding 11" descr="tomaten en cherry-tomaten">
            <a:extLst>
              <a:ext uri="{FF2B5EF4-FFF2-40B4-BE49-F238E27FC236}">
                <a16:creationId xmlns:a16="http://schemas.microsoft.com/office/drawing/2014/main" id="{125DEDD5-30B7-4040-BAD5-B964E0635F9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3504904"/>
            <a:ext cx="5926333" cy="3353096"/>
          </a:xfrm>
          <a:prstGeom prst="rect">
            <a:avLst/>
          </a:prstGeom>
        </p:spPr>
      </p:pic>
      <p:sp>
        <p:nvSpPr>
          <p:cNvPr id="2" name="Titel 1">
            <a:extLst>
              <a:ext uri="{FF2B5EF4-FFF2-40B4-BE49-F238E27FC236}">
                <a16:creationId xmlns:a16="http://schemas.microsoft.com/office/drawing/2014/main" id="{5F3F6C66-D6D7-4A72-9928-967AEA400766}"/>
              </a:ext>
            </a:extLst>
          </p:cNvPr>
          <p:cNvSpPr>
            <a:spLocks noGrp="1"/>
          </p:cNvSpPr>
          <p:nvPr>
            <p:ph type="title"/>
          </p:nvPr>
        </p:nvSpPr>
        <p:spPr>
          <a:xfrm>
            <a:off x="6400800" y="484632"/>
            <a:ext cx="5299586" cy="1609344"/>
          </a:xfrm>
          <a:ln>
            <a:noFill/>
          </a:ln>
        </p:spPr>
        <p:txBody>
          <a:bodyPr rtlCol="0">
            <a:normAutofit/>
          </a:bodyPr>
          <a:lstStyle/>
          <a:p>
            <a:pPr rtl="0"/>
            <a:r>
              <a:rPr lang="nl-NL" sz="4000" dirty="0"/>
              <a:t>agenda</a:t>
            </a:r>
          </a:p>
        </p:txBody>
      </p:sp>
      <p:pic>
        <p:nvPicPr>
          <p:cNvPr id="10" name="Afbeelding 9" descr="wortelen">
            <a:extLst>
              <a:ext uri="{FF2B5EF4-FFF2-40B4-BE49-F238E27FC236}">
                <a16:creationId xmlns:a16="http://schemas.microsoft.com/office/drawing/2014/main" id="{BF2128BA-4DEB-F44E-AEEA-6551A932B9B6}"/>
              </a:ext>
            </a:extLst>
          </p:cNvPr>
          <p:cNvPicPr>
            <a:picLocks noChangeAspect="1"/>
          </p:cNvPicPr>
          <p:nvPr/>
        </p:nvPicPr>
        <p:blipFill rotWithShape="1">
          <a:blip r:embed="rId5">
            <a:extLst>
              <a:ext uri="{28A0092B-C50C-407E-A947-70E740481C1C}">
                <a14:useLocalDpi xmlns:a14="http://schemas.microsoft.com/office/drawing/2010/main" val="0"/>
              </a:ext>
            </a:extLst>
          </a:blip>
          <a:srcRect r="-2"/>
          <a:stretch/>
        </p:blipFill>
        <p:spPr>
          <a:xfrm>
            <a:off x="20" y="10"/>
            <a:ext cx="2769297" cy="3355932"/>
          </a:xfrm>
          <a:prstGeom prst="rect">
            <a:avLst/>
          </a:prstGeom>
        </p:spPr>
      </p:pic>
      <p:graphicFrame>
        <p:nvGraphicFramePr>
          <p:cNvPr id="76" name="Tijdelijke aanduiding voor inhoud 2" descr="Pictogram voor SmartArt-afbeelding">
            <a:extLst>
              <a:ext uri="{FF2B5EF4-FFF2-40B4-BE49-F238E27FC236}">
                <a16:creationId xmlns:a16="http://schemas.microsoft.com/office/drawing/2014/main" id="{F6689467-90E9-3D40-8EC6-DF4B0D9B384A}"/>
              </a:ext>
            </a:extLst>
          </p:cNvPr>
          <p:cNvGraphicFramePr>
            <a:graphicFrameLocks noGrp="1" noChangeAspect="1"/>
          </p:cNvGraphicFramePr>
          <p:nvPr>
            <p:ph idx="1"/>
            <p:extLst>
              <p:ext uri="{D42A27DB-BD31-4B8C-83A1-F6EECF244321}">
                <p14:modId xmlns:p14="http://schemas.microsoft.com/office/powerpoint/2010/main" val="1218076834"/>
              </p:ext>
            </p:extLst>
          </p:nvPr>
        </p:nvGraphicFramePr>
        <p:xfrm>
          <a:off x="6400799" y="2121408"/>
          <a:ext cx="5299585" cy="40507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 name="Graphic 4" descr="Appel met effen opvulling">
            <a:extLst>
              <a:ext uri="{FF2B5EF4-FFF2-40B4-BE49-F238E27FC236}">
                <a16:creationId xmlns:a16="http://schemas.microsoft.com/office/drawing/2014/main" id="{BEA2CDF3-9684-4AAE-62D9-82DF342CFBD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73124" y="5894093"/>
            <a:ext cx="914400" cy="914400"/>
          </a:xfrm>
          <a:prstGeom prst="rect">
            <a:avLst/>
          </a:prstGeom>
        </p:spPr>
      </p:pic>
      <p:sp>
        <p:nvSpPr>
          <p:cNvPr id="3" name="Rechthoek: afgeronde hoeken 2">
            <a:extLst>
              <a:ext uri="{FF2B5EF4-FFF2-40B4-BE49-F238E27FC236}">
                <a16:creationId xmlns:a16="http://schemas.microsoft.com/office/drawing/2014/main" id="{950BBBFC-CD3C-1C46-9C14-C6D7871D8D12}"/>
              </a:ext>
            </a:extLst>
          </p:cNvPr>
          <p:cNvSpPr/>
          <p:nvPr/>
        </p:nvSpPr>
        <p:spPr>
          <a:xfrm>
            <a:off x="6380018" y="2952682"/>
            <a:ext cx="5299586" cy="704919"/>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5389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64" name="Rectangle 6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66" name="Rectangle 6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a:extLst>
              <a:ext uri="{FF2B5EF4-FFF2-40B4-BE49-F238E27FC236}">
                <a16:creationId xmlns:a16="http://schemas.microsoft.com/office/drawing/2014/main" id="{B4BE6ABF-BD0B-BA67-B954-8BC9D874051F}"/>
              </a:ext>
            </a:extLst>
          </p:cNvPr>
          <p:cNvSpPr>
            <a:spLocks noGrp="1"/>
          </p:cNvSpPr>
          <p:nvPr>
            <p:ph type="title"/>
          </p:nvPr>
        </p:nvSpPr>
        <p:spPr>
          <a:xfrm>
            <a:off x="1069848" y="484632"/>
            <a:ext cx="10058400" cy="1609344"/>
          </a:xfrm>
        </p:spPr>
        <p:txBody>
          <a:bodyPr>
            <a:normAutofit/>
          </a:bodyPr>
          <a:lstStyle/>
          <a:p>
            <a:r>
              <a:rPr lang="nl-NL" dirty="0"/>
              <a:t>Moeilijke eter?</a:t>
            </a:r>
          </a:p>
        </p:txBody>
      </p:sp>
      <p:pic>
        <p:nvPicPr>
          <p:cNvPr id="5" name="Afbeelding 4" descr="Afbeelding met persoon, tafel, voedsel, overdekt&#10;&#10;Automatisch gegenereerde beschrijving">
            <a:extLst>
              <a:ext uri="{FF2B5EF4-FFF2-40B4-BE49-F238E27FC236}">
                <a16:creationId xmlns:a16="http://schemas.microsoft.com/office/drawing/2014/main" id="{E865114F-7D75-8FE7-3907-3C55C338D31F}"/>
              </a:ext>
            </a:extLst>
          </p:cNvPr>
          <p:cNvPicPr>
            <a:picLocks noChangeAspect="1"/>
          </p:cNvPicPr>
          <p:nvPr/>
        </p:nvPicPr>
        <p:blipFill rotWithShape="1">
          <a:blip r:embed="rId5"/>
          <a:srcRect t="6621" b="6622"/>
          <a:stretch/>
        </p:blipFill>
        <p:spPr>
          <a:xfrm>
            <a:off x="1007196" y="2265037"/>
            <a:ext cx="5088800" cy="3907158"/>
          </a:xfrm>
          <a:prstGeom prst="rect">
            <a:avLst/>
          </a:prstGeom>
        </p:spPr>
      </p:pic>
      <p:sp>
        <p:nvSpPr>
          <p:cNvPr id="3" name="Tijdelijke aanduiding voor inhoud 2">
            <a:extLst>
              <a:ext uri="{FF2B5EF4-FFF2-40B4-BE49-F238E27FC236}">
                <a16:creationId xmlns:a16="http://schemas.microsoft.com/office/drawing/2014/main" id="{BA78E6F7-E276-AB8F-B39B-2AF52D6ECF4A}"/>
              </a:ext>
            </a:extLst>
          </p:cNvPr>
          <p:cNvSpPr>
            <a:spLocks noGrp="1"/>
          </p:cNvSpPr>
          <p:nvPr>
            <p:ph idx="1"/>
          </p:nvPr>
        </p:nvSpPr>
        <p:spPr>
          <a:xfrm>
            <a:off x="6496216" y="2320412"/>
            <a:ext cx="4632031" cy="3851787"/>
          </a:xfrm>
        </p:spPr>
        <p:txBody>
          <a:bodyPr anchor="ctr">
            <a:normAutofit/>
          </a:bodyPr>
          <a:lstStyle/>
          <a:p>
            <a:r>
              <a:rPr lang="nl-NL" sz="2400" dirty="0"/>
              <a:t>Wat eet het kind tussendoor?</a:t>
            </a:r>
          </a:p>
          <a:p>
            <a:r>
              <a:rPr lang="nl-NL" sz="2400" dirty="0"/>
              <a:t>Eet op tijd en niet te lang</a:t>
            </a:r>
          </a:p>
          <a:p>
            <a:r>
              <a:rPr lang="nl-NL" sz="2400" dirty="0"/>
              <a:t>Geduld en geen druk</a:t>
            </a:r>
          </a:p>
          <a:p>
            <a:r>
              <a:rPr lang="nl-NL" sz="2400" dirty="0"/>
              <a:t>Andere bereiding</a:t>
            </a:r>
          </a:p>
          <a:p>
            <a:r>
              <a:rPr lang="nl-NL" sz="2400" dirty="0"/>
              <a:t>Kleine porties</a:t>
            </a:r>
          </a:p>
          <a:p>
            <a:endParaRPr lang="nl-NL" sz="2400" dirty="0"/>
          </a:p>
        </p:txBody>
      </p:sp>
      <p:sp>
        <p:nvSpPr>
          <p:cNvPr id="68" name="Oval 6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0" name="Oval 6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6" name="Graphic 5" descr="Appel met effen opvulling">
            <a:extLst>
              <a:ext uri="{FF2B5EF4-FFF2-40B4-BE49-F238E27FC236}">
                <a16:creationId xmlns:a16="http://schemas.microsoft.com/office/drawing/2014/main" id="{8C205F6E-0AEA-A808-2AFC-4FD6613C22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73124" y="5894093"/>
            <a:ext cx="914400" cy="914400"/>
          </a:xfrm>
          <a:prstGeom prst="rect">
            <a:avLst/>
          </a:prstGeom>
        </p:spPr>
      </p:pic>
    </p:spTree>
    <p:extLst>
      <p:ext uri="{BB962C8B-B14F-4D97-AF65-F5344CB8AC3E}">
        <p14:creationId xmlns:p14="http://schemas.microsoft.com/office/powerpoint/2010/main" val="530867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73C5A5-2EC4-0ED2-FDD7-9DF6366BC29E}"/>
              </a:ext>
            </a:extLst>
          </p:cNvPr>
          <p:cNvSpPr>
            <a:spLocks noGrp="1"/>
          </p:cNvSpPr>
          <p:nvPr>
            <p:ph type="title"/>
          </p:nvPr>
        </p:nvSpPr>
        <p:spPr/>
        <p:txBody>
          <a:bodyPr/>
          <a:lstStyle/>
          <a:p>
            <a:endParaRPr lang="nl-NL"/>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Tijdelijke aanduiding voor inhoud 3">
                <a:extLst>
                  <a:ext uri="{FF2B5EF4-FFF2-40B4-BE49-F238E27FC236}">
                    <a16:creationId xmlns:a16="http://schemas.microsoft.com/office/drawing/2014/main" id="{683309A6-C9DD-78DD-D976-29BBE29214E1}"/>
                  </a:ext>
                </a:extLst>
              </p:cNvPr>
              <p:cNvGraphicFramePr>
                <a:graphicFrameLocks noGrp="1"/>
              </p:cNvGraphicFramePr>
              <p:nvPr>
                <p:ph idx="1"/>
              </p:nvPr>
            </p:nvGraphicFramePr>
            <p:xfrm>
              <a:off x="1069975" y="2120900"/>
              <a:ext cx="10058400" cy="40513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Tijdelijke aanduiding voor inhoud 3">
                <a:extLst>
                  <a:ext uri="{FF2B5EF4-FFF2-40B4-BE49-F238E27FC236}">
                    <a16:creationId xmlns:a16="http://schemas.microsoft.com/office/drawing/2014/main" id="{683309A6-C9DD-78DD-D976-29BBE29214E1}"/>
                  </a:ext>
                </a:extLst>
              </p:cNvPr>
              <p:cNvPicPr>
                <a:picLocks noGrp="1" noRot="1" noChangeAspect="1" noMove="1" noResize="1" noEditPoints="1" noAdjustHandles="1" noChangeArrowheads="1" noChangeShapeType="1"/>
              </p:cNvPicPr>
              <p:nvPr/>
            </p:nvPicPr>
            <p:blipFill>
              <a:blip r:embed="rId3"/>
              <a:stretch>
                <a:fillRect/>
              </a:stretch>
            </p:blipFill>
            <p:spPr>
              <a:xfrm>
                <a:off x="1069975" y="2120900"/>
                <a:ext cx="10058400" cy="4051300"/>
              </a:xfrm>
              <a:prstGeom prst="rect">
                <a:avLst/>
              </a:prstGeom>
            </p:spPr>
          </p:pic>
        </mc:Fallback>
      </mc:AlternateContent>
      <p:pic>
        <p:nvPicPr>
          <p:cNvPr id="5" name="Graphic 4" descr="Appel met effen opvulling">
            <a:extLst>
              <a:ext uri="{FF2B5EF4-FFF2-40B4-BE49-F238E27FC236}">
                <a16:creationId xmlns:a16="http://schemas.microsoft.com/office/drawing/2014/main" id="{DA0D0637-F0ED-9305-505C-4A9E255288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73124" y="5894093"/>
            <a:ext cx="914400" cy="914400"/>
          </a:xfrm>
          <a:prstGeom prst="rect">
            <a:avLst/>
          </a:prstGeom>
        </p:spPr>
      </p:pic>
    </p:spTree>
    <p:extLst>
      <p:ext uri="{BB962C8B-B14F-4D97-AF65-F5344CB8AC3E}">
        <p14:creationId xmlns:p14="http://schemas.microsoft.com/office/powerpoint/2010/main" val="1109164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descr="champignons">
            <a:extLst>
              <a:ext uri="{FF2B5EF4-FFF2-40B4-BE49-F238E27FC236}">
                <a16:creationId xmlns:a16="http://schemas.microsoft.com/office/drawing/2014/main" id="{D97B32EE-3A4B-2F49-A7F1-929098AB011B}"/>
              </a:ext>
            </a:extLst>
          </p:cNvPr>
          <p:cNvPicPr>
            <a:picLocks noChangeAspect="1"/>
          </p:cNvPicPr>
          <p:nvPr/>
        </p:nvPicPr>
        <p:blipFill rotWithShape="1">
          <a:blip r:embed="rId3">
            <a:extLst>
              <a:ext uri="{28A0092B-C50C-407E-A947-70E740481C1C}">
                <a14:useLocalDpi xmlns:a14="http://schemas.microsoft.com/office/drawing/2010/main" val="0"/>
              </a:ext>
            </a:extLst>
          </a:blip>
          <a:srcRect r="-2"/>
          <a:stretch/>
        </p:blipFill>
        <p:spPr>
          <a:xfrm>
            <a:off x="2930184" y="-2655"/>
            <a:ext cx="2996169" cy="3358597"/>
          </a:xfrm>
          <a:prstGeom prst="rect">
            <a:avLst/>
          </a:prstGeom>
        </p:spPr>
      </p:pic>
      <p:pic>
        <p:nvPicPr>
          <p:cNvPr id="12" name="Afbeelding 11" descr="tomaten en cherry-tomaten">
            <a:extLst>
              <a:ext uri="{FF2B5EF4-FFF2-40B4-BE49-F238E27FC236}">
                <a16:creationId xmlns:a16="http://schemas.microsoft.com/office/drawing/2014/main" id="{125DEDD5-30B7-4040-BAD5-B964E0635F9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3504904"/>
            <a:ext cx="5926333" cy="3353096"/>
          </a:xfrm>
          <a:prstGeom prst="rect">
            <a:avLst/>
          </a:prstGeom>
        </p:spPr>
      </p:pic>
      <p:sp>
        <p:nvSpPr>
          <p:cNvPr id="2" name="Titel 1">
            <a:extLst>
              <a:ext uri="{FF2B5EF4-FFF2-40B4-BE49-F238E27FC236}">
                <a16:creationId xmlns:a16="http://schemas.microsoft.com/office/drawing/2014/main" id="{5F3F6C66-D6D7-4A72-9928-967AEA400766}"/>
              </a:ext>
            </a:extLst>
          </p:cNvPr>
          <p:cNvSpPr>
            <a:spLocks noGrp="1"/>
          </p:cNvSpPr>
          <p:nvPr>
            <p:ph type="title"/>
          </p:nvPr>
        </p:nvSpPr>
        <p:spPr>
          <a:xfrm>
            <a:off x="6400800" y="484632"/>
            <a:ext cx="5299586" cy="1609344"/>
          </a:xfrm>
          <a:ln>
            <a:noFill/>
          </a:ln>
        </p:spPr>
        <p:txBody>
          <a:bodyPr rtlCol="0">
            <a:normAutofit/>
          </a:bodyPr>
          <a:lstStyle/>
          <a:p>
            <a:pPr rtl="0"/>
            <a:r>
              <a:rPr lang="nl-NL" sz="4000" dirty="0"/>
              <a:t>agenda</a:t>
            </a:r>
          </a:p>
        </p:txBody>
      </p:sp>
      <p:pic>
        <p:nvPicPr>
          <p:cNvPr id="10" name="Afbeelding 9" descr="wortelen">
            <a:extLst>
              <a:ext uri="{FF2B5EF4-FFF2-40B4-BE49-F238E27FC236}">
                <a16:creationId xmlns:a16="http://schemas.microsoft.com/office/drawing/2014/main" id="{BF2128BA-4DEB-F44E-AEEA-6551A932B9B6}"/>
              </a:ext>
            </a:extLst>
          </p:cNvPr>
          <p:cNvPicPr>
            <a:picLocks noChangeAspect="1"/>
          </p:cNvPicPr>
          <p:nvPr/>
        </p:nvPicPr>
        <p:blipFill rotWithShape="1">
          <a:blip r:embed="rId5">
            <a:extLst>
              <a:ext uri="{28A0092B-C50C-407E-A947-70E740481C1C}">
                <a14:useLocalDpi xmlns:a14="http://schemas.microsoft.com/office/drawing/2010/main" val="0"/>
              </a:ext>
            </a:extLst>
          </a:blip>
          <a:srcRect r="-2"/>
          <a:stretch/>
        </p:blipFill>
        <p:spPr>
          <a:xfrm>
            <a:off x="20" y="10"/>
            <a:ext cx="2769297" cy="3355932"/>
          </a:xfrm>
          <a:prstGeom prst="rect">
            <a:avLst/>
          </a:prstGeom>
        </p:spPr>
      </p:pic>
      <p:graphicFrame>
        <p:nvGraphicFramePr>
          <p:cNvPr id="76" name="Tijdelijke aanduiding voor inhoud 2" descr="Pictogram voor SmartArt-afbeelding">
            <a:extLst>
              <a:ext uri="{FF2B5EF4-FFF2-40B4-BE49-F238E27FC236}">
                <a16:creationId xmlns:a16="http://schemas.microsoft.com/office/drawing/2014/main" id="{F6689467-90E9-3D40-8EC6-DF4B0D9B384A}"/>
              </a:ext>
            </a:extLst>
          </p:cNvPr>
          <p:cNvGraphicFramePr>
            <a:graphicFrameLocks noGrp="1" noChangeAspect="1"/>
          </p:cNvGraphicFramePr>
          <p:nvPr>
            <p:ph idx="1"/>
            <p:extLst>
              <p:ext uri="{D42A27DB-BD31-4B8C-83A1-F6EECF244321}">
                <p14:modId xmlns:p14="http://schemas.microsoft.com/office/powerpoint/2010/main" val="2438455197"/>
              </p:ext>
            </p:extLst>
          </p:nvPr>
        </p:nvGraphicFramePr>
        <p:xfrm>
          <a:off x="6400799" y="2121408"/>
          <a:ext cx="5299585" cy="40507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 name="Graphic 4" descr="Appel met effen opvulling">
            <a:extLst>
              <a:ext uri="{FF2B5EF4-FFF2-40B4-BE49-F238E27FC236}">
                <a16:creationId xmlns:a16="http://schemas.microsoft.com/office/drawing/2014/main" id="{BEA2CDF3-9684-4AAE-62D9-82DF342CFBD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73124" y="5894093"/>
            <a:ext cx="914400" cy="914400"/>
          </a:xfrm>
          <a:prstGeom prst="rect">
            <a:avLst/>
          </a:prstGeom>
        </p:spPr>
      </p:pic>
      <p:sp>
        <p:nvSpPr>
          <p:cNvPr id="4" name="Rechthoek: afgeronde hoeken 3">
            <a:extLst>
              <a:ext uri="{FF2B5EF4-FFF2-40B4-BE49-F238E27FC236}">
                <a16:creationId xmlns:a16="http://schemas.microsoft.com/office/drawing/2014/main" id="{7A99B7FE-C76E-063E-242F-010D54897DCC}"/>
              </a:ext>
            </a:extLst>
          </p:cNvPr>
          <p:cNvSpPr/>
          <p:nvPr/>
        </p:nvSpPr>
        <p:spPr>
          <a:xfrm>
            <a:off x="6380018" y="5488067"/>
            <a:ext cx="5299586" cy="704919"/>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5242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pic>
        <p:nvPicPr>
          <p:cNvPr id="5" name="Afbeelding 4" descr="Avocado’s en paprika’s op een snijplank">
            <a:extLst>
              <a:ext uri="{FF2B5EF4-FFF2-40B4-BE49-F238E27FC236}">
                <a16:creationId xmlns:a16="http://schemas.microsoft.com/office/drawing/2014/main" id="{92C4C2DA-90B8-3144-9F35-4567B528019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89"/>
          </a:xfrm>
          <a:prstGeom prst="rect">
            <a:avLst/>
          </a:prstGeom>
        </p:spPr>
      </p:pic>
      <p:sp>
        <p:nvSpPr>
          <p:cNvPr id="12" name="Rechthoek 11">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14" name="Rechthoek 13">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2" name="Titel 1">
            <a:extLst>
              <a:ext uri="{FF2B5EF4-FFF2-40B4-BE49-F238E27FC236}">
                <a16:creationId xmlns:a16="http://schemas.microsoft.com/office/drawing/2014/main" id="{A5C93519-6B29-1346-9FCB-0835B80531A4}"/>
              </a:ext>
            </a:extLst>
          </p:cNvPr>
          <p:cNvSpPr>
            <a:spLocks noGrp="1"/>
          </p:cNvSpPr>
          <p:nvPr>
            <p:ph type="ctrTitle"/>
          </p:nvPr>
        </p:nvSpPr>
        <p:spPr>
          <a:xfrm>
            <a:off x="1051560" y="1432223"/>
            <a:ext cx="9966960" cy="3035808"/>
          </a:xfrm>
        </p:spPr>
        <p:txBody>
          <a:bodyPr rtlCol="0" anchor="b">
            <a:normAutofit/>
          </a:bodyPr>
          <a:lstStyle/>
          <a:p>
            <a:pPr rtl="0"/>
            <a:r>
              <a:rPr lang="nl-NL" dirty="0">
                <a:solidFill>
                  <a:srgbClr val="FFFFFF"/>
                </a:solidFill>
              </a:rPr>
              <a:t>Vragen?</a:t>
            </a:r>
          </a:p>
        </p:txBody>
      </p:sp>
      <p:sp>
        <p:nvSpPr>
          <p:cNvPr id="3" name="Subtitel 2">
            <a:extLst>
              <a:ext uri="{FF2B5EF4-FFF2-40B4-BE49-F238E27FC236}">
                <a16:creationId xmlns:a16="http://schemas.microsoft.com/office/drawing/2014/main" id="{D698B4E1-5F4F-8E4F-97D2-0176CBCC4A51}"/>
              </a:ext>
            </a:extLst>
          </p:cNvPr>
          <p:cNvSpPr>
            <a:spLocks noGrp="1"/>
          </p:cNvSpPr>
          <p:nvPr>
            <p:ph type="subTitle" idx="1"/>
          </p:nvPr>
        </p:nvSpPr>
        <p:spPr>
          <a:xfrm>
            <a:off x="1069848" y="4389120"/>
            <a:ext cx="7891272" cy="1069848"/>
          </a:xfrm>
        </p:spPr>
        <p:txBody>
          <a:bodyPr rtlCol="0">
            <a:normAutofit/>
          </a:bodyPr>
          <a:lstStyle/>
          <a:p>
            <a:pPr rtl="0"/>
            <a:r>
              <a:rPr lang="nl-NL" dirty="0">
                <a:solidFill>
                  <a:srgbClr val="FFFFFF"/>
                </a:solidFill>
                <a:hlinkClick r:id="rId6"/>
              </a:rPr>
              <a:t>Stephanie.devries@gro-up.nl</a:t>
            </a:r>
            <a:endParaRPr lang="nl-NL" dirty="0">
              <a:solidFill>
                <a:srgbClr val="FFFFFF"/>
              </a:solidFill>
            </a:endParaRPr>
          </a:p>
          <a:p>
            <a:pPr rtl="0"/>
            <a:r>
              <a:rPr lang="nl-NL" dirty="0">
                <a:solidFill>
                  <a:schemeClr val="bg1"/>
                </a:solidFill>
              </a:rPr>
              <a:t>06 83 56 98 93</a:t>
            </a:r>
          </a:p>
        </p:txBody>
      </p:sp>
    </p:spTree>
    <p:extLst>
      <p:ext uri="{BB962C8B-B14F-4D97-AF65-F5344CB8AC3E}">
        <p14:creationId xmlns:p14="http://schemas.microsoft.com/office/powerpoint/2010/main" val="25655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586446-54F1-7C0A-4806-FFED099F0991}"/>
              </a:ext>
            </a:extLst>
          </p:cNvPr>
          <p:cNvSpPr>
            <a:spLocks noGrp="1"/>
          </p:cNvSpPr>
          <p:nvPr>
            <p:ph type="title"/>
          </p:nvPr>
        </p:nvSpPr>
        <p:spPr/>
        <p:txBody>
          <a:bodyPr/>
          <a:lstStyle/>
          <a:p>
            <a:endParaRPr lang="nl-NL"/>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Tijdelijke aanduiding voor inhoud 3">
                <a:extLst>
                  <a:ext uri="{FF2B5EF4-FFF2-40B4-BE49-F238E27FC236}">
                    <a16:creationId xmlns:a16="http://schemas.microsoft.com/office/drawing/2014/main" id="{161A5032-5DB6-956B-6869-2DC2D75D79F1}"/>
                  </a:ext>
                </a:extLst>
              </p:cNvPr>
              <p:cNvGraphicFramePr>
                <a:graphicFrameLocks noGrp="1"/>
              </p:cNvGraphicFramePr>
              <p:nvPr>
                <p:ph idx="1"/>
                <p:extLst>
                  <p:ext uri="{D42A27DB-BD31-4B8C-83A1-F6EECF244321}">
                    <p14:modId xmlns:p14="http://schemas.microsoft.com/office/powerpoint/2010/main" val="1660651844"/>
                  </p:ext>
                </p:extLst>
              </p:nvPr>
            </p:nvGraphicFramePr>
            <p:xfrm>
              <a:off x="240632" y="168442"/>
              <a:ext cx="11802979" cy="6521116"/>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Tijdelijke aanduiding voor inhoud 3">
                <a:extLst>
                  <a:ext uri="{FF2B5EF4-FFF2-40B4-BE49-F238E27FC236}">
                    <a16:creationId xmlns:a16="http://schemas.microsoft.com/office/drawing/2014/main" id="{161A5032-5DB6-956B-6869-2DC2D75D79F1}"/>
                  </a:ext>
                </a:extLst>
              </p:cNvPr>
              <p:cNvPicPr>
                <a:picLocks noGrp="1" noRot="1" noChangeAspect="1" noMove="1" noResize="1" noEditPoints="1" noAdjustHandles="1" noChangeArrowheads="1" noChangeShapeType="1"/>
              </p:cNvPicPr>
              <p:nvPr/>
            </p:nvPicPr>
            <p:blipFill>
              <a:blip r:embed="rId3"/>
              <a:stretch>
                <a:fillRect/>
              </a:stretch>
            </p:blipFill>
            <p:spPr>
              <a:xfrm>
                <a:off x="240632" y="168442"/>
                <a:ext cx="11802979" cy="6521116"/>
              </a:xfrm>
              <a:prstGeom prst="rect">
                <a:avLst/>
              </a:prstGeom>
            </p:spPr>
          </p:pic>
        </mc:Fallback>
      </mc:AlternateContent>
    </p:spTree>
    <p:extLst>
      <p:ext uri="{BB962C8B-B14F-4D97-AF65-F5344CB8AC3E}">
        <p14:creationId xmlns:p14="http://schemas.microsoft.com/office/powerpoint/2010/main" val="2224076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BA1697F-0487-47EE-AED1-37DEEE594653}"/>
              </a:ext>
            </a:extLst>
          </p:cNvPr>
          <p:cNvPicPr>
            <a:picLocks noChangeAspect="1"/>
          </p:cNvPicPr>
          <p:nvPr/>
        </p:nvPicPr>
        <p:blipFill rotWithShape="1">
          <a:blip r:embed="rId3"/>
          <a:srcRect t="1642" r="1" b="7781"/>
          <a:stretch/>
        </p:blipFill>
        <p:spPr>
          <a:xfrm>
            <a:off x="3344" y="4679245"/>
            <a:ext cx="4475150" cy="2178754"/>
          </a:xfrm>
          <a:prstGeom prst="rect">
            <a:avLst/>
          </a:prstGeom>
        </p:spPr>
      </p:pic>
      <p:sp>
        <p:nvSpPr>
          <p:cNvPr id="2057" name="Rectangle 2056">
            <a:extLst>
              <a:ext uri="{FF2B5EF4-FFF2-40B4-BE49-F238E27FC236}">
                <a16:creationId xmlns:a16="http://schemas.microsoft.com/office/drawing/2014/main" id="{75697405-D261-4D6B-8E15-0FF5AE9DD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143541D-2C33-F2AB-957C-FFD9F10D8DD9}"/>
              </a:ext>
            </a:extLst>
          </p:cNvPr>
          <p:cNvSpPr>
            <a:spLocks noGrp="1"/>
          </p:cNvSpPr>
          <p:nvPr>
            <p:ph type="title"/>
          </p:nvPr>
        </p:nvSpPr>
        <p:spPr>
          <a:xfrm>
            <a:off x="4970109" y="2624327"/>
            <a:ext cx="6730277" cy="1609344"/>
          </a:xfrm>
          <a:ln>
            <a:noFill/>
          </a:ln>
        </p:spPr>
        <p:txBody>
          <a:bodyPr>
            <a:normAutofit/>
          </a:bodyPr>
          <a:lstStyle/>
          <a:p>
            <a:pPr algn="ctr"/>
            <a:r>
              <a:rPr lang="nl-NL" sz="4800" dirty="0"/>
              <a:t>Heb jij hier weleens van gehoord?</a:t>
            </a:r>
          </a:p>
        </p:txBody>
      </p:sp>
      <p:pic>
        <p:nvPicPr>
          <p:cNvPr id="2050" name="Picture 2" descr="Snel afvallen met een koolhydraatarm dieet. Gezond! .. Of toch niet?">
            <a:extLst>
              <a:ext uri="{FF2B5EF4-FFF2-40B4-BE49-F238E27FC236}">
                <a16:creationId xmlns:a16="http://schemas.microsoft.com/office/drawing/2014/main" id="{0F271053-05BA-4A08-61DC-7706BBA046C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795" b="-2"/>
          <a:stretch/>
        </p:blipFill>
        <p:spPr bwMode="auto">
          <a:xfrm>
            <a:off x="3344" y="10"/>
            <a:ext cx="4475150" cy="21787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 is the Paleo Diet? – Food Insight">
            <a:extLst>
              <a:ext uri="{FF2B5EF4-FFF2-40B4-BE49-F238E27FC236}">
                <a16:creationId xmlns:a16="http://schemas.microsoft.com/office/drawing/2014/main" id="{32CBEBB6-54A8-F103-F009-086B09EF760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8705" r="3" b="3547"/>
          <a:stretch/>
        </p:blipFill>
        <p:spPr bwMode="auto">
          <a:xfrm>
            <a:off x="3344" y="2339622"/>
            <a:ext cx="4475150" cy="2178754"/>
          </a:xfrm>
          <a:prstGeom prst="rect">
            <a:avLst/>
          </a:prstGeom>
          <a:noFill/>
          <a:extLst>
            <a:ext uri="{909E8E84-426E-40DD-AFC4-6F175D3DCCD1}">
              <a14:hiddenFill xmlns:a14="http://schemas.microsoft.com/office/drawing/2010/main">
                <a:solidFill>
                  <a:srgbClr val="FFFFFF"/>
                </a:solidFill>
              </a14:hiddenFill>
            </a:ext>
          </a:extLst>
        </p:spPr>
      </p:pic>
      <p:grpSp>
        <p:nvGrpSpPr>
          <p:cNvPr id="2059" name="Group 2058">
            <a:extLst>
              <a:ext uri="{FF2B5EF4-FFF2-40B4-BE49-F238E27FC236}">
                <a16:creationId xmlns:a16="http://schemas.microsoft.com/office/drawing/2014/main" id="{19373530-15FD-4390-A707-0FA6DA4D51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60" name="Oval 2059">
              <a:extLst>
                <a:ext uri="{FF2B5EF4-FFF2-40B4-BE49-F238E27FC236}">
                  <a16:creationId xmlns:a16="http://schemas.microsoft.com/office/drawing/2014/main" id="{03054FEE-E83D-4966-B2E7-594F3F4C0F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61" name="Oval 2060">
              <a:extLst>
                <a:ext uri="{FF2B5EF4-FFF2-40B4-BE49-F238E27FC236}">
                  <a16:creationId xmlns:a16="http://schemas.microsoft.com/office/drawing/2014/main" id="{68741C56-588D-4397-A8F3-E84E946E0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7" name="Graphic 6" descr="Appel met effen opvulling">
            <a:extLst>
              <a:ext uri="{FF2B5EF4-FFF2-40B4-BE49-F238E27FC236}">
                <a16:creationId xmlns:a16="http://schemas.microsoft.com/office/drawing/2014/main" id="{A6D3D08A-681A-5FB0-F6BD-555A51A3A20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73124" y="5894093"/>
            <a:ext cx="914400" cy="914400"/>
          </a:xfrm>
          <a:prstGeom prst="rect">
            <a:avLst/>
          </a:prstGeom>
        </p:spPr>
      </p:pic>
    </p:spTree>
    <p:extLst>
      <p:ext uri="{BB962C8B-B14F-4D97-AF65-F5344CB8AC3E}">
        <p14:creationId xmlns:p14="http://schemas.microsoft.com/office/powerpoint/2010/main" val="2597028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076" name="Picture 4" descr="Waarom lijkt diepvriespizza gezond volgens de Nutri-Score? :: Universiteit  van Nederland">
            <a:extLst>
              <a:ext uri="{FF2B5EF4-FFF2-40B4-BE49-F238E27FC236}">
                <a16:creationId xmlns:a16="http://schemas.microsoft.com/office/drawing/2014/main" id="{9CCB98CD-1A2C-9472-7C17-14C1557AEC9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6867" y="649128"/>
            <a:ext cx="4950629" cy="2772352"/>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308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3085" name="Rectangle 308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4">
              <a:alphaModFix amt="9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a:extLst>
              <a:ext uri="{FF2B5EF4-FFF2-40B4-BE49-F238E27FC236}">
                <a16:creationId xmlns:a16="http://schemas.microsoft.com/office/drawing/2014/main" id="{3FE40D26-F2F9-6EFB-A9EA-B7D8D901AF99}"/>
              </a:ext>
            </a:extLst>
          </p:cNvPr>
          <p:cNvSpPr>
            <a:spLocks noGrp="1"/>
          </p:cNvSpPr>
          <p:nvPr>
            <p:ph type="title"/>
          </p:nvPr>
        </p:nvSpPr>
        <p:spPr>
          <a:xfrm>
            <a:off x="1285456" y="4162031"/>
            <a:ext cx="4543683" cy="1767141"/>
          </a:xfrm>
        </p:spPr>
        <p:txBody>
          <a:bodyPr>
            <a:normAutofit/>
          </a:bodyPr>
          <a:lstStyle/>
          <a:p>
            <a:pPr algn="r"/>
            <a:r>
              <a:rPr lang="nl-NL" dirty="0"/>
              <a:t>actueel</a:t>
            </a:r>
            <a:endParaRPr lang="nl-NL"/>
          </a:p>
        </p:txBody>
      </p:sp>
      <p:pic>
        <p:nvPicPr>
          <p:cNvPr id="3074" name="Picture 2" descr="Aaah, brood met Nutri-Score A! Maar wat betekent dat nu precies? - Ceres">
            <a:extLst>
              <a:ext uri="{FF2B5EF4-FFF2-40B4-BE49-F238E27FC236}">
                <a16:creationId xmlns:a16="http://schemas.microsoft.com/office/drawing/2014/main" id="{B5EBD0BE-3CE4-BDFE-1764-2836EEB1167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84502" y="649126"/>
            <a:ext cx="4950632" cy="2772353"/>
          </a:xfrm>
          <a:prstGeom prst="rect">
            <a:avLst/>
          </a:prstGeom>
          <a:noFill/>
          <a:extLst>
            <a:ext uri="{909E8E84-426E-40DD-AFC4-6F175D3DCCD1}">
              <a14:hiddenFill xmlns:a14="http://schemas.microsoft.com/office/drawing/2010/main">
                <a:solidFill>
                  <a:srgbClr val="FFFFFF"/>
                </a:solidFill>
              </a14:hiddenFill>
            </a:ext>
          </a:extLst>
        </p:spPr>
      </p:pic>
      <p:sp>
        <p:nvSpPr>
          <p:cNvPr id="3087" name="Rectangle 308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3089" name="Oval 308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91" name="Oval 309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3078" name="Picture 6" descr="Vragen en antwoorden over de Nutri-Score | Rijksoverheid.nl">
            <a:extLst>
              <a:ext uri="{FF2B5EF4-FFF2-40B4-BE49-F238E27FC236}">
                <a16:creationId xmlns:a16="http://schemas.microsoft.com/office/drawing/2014/main" id="{BB4C30F7-B3ED-97CF-8439-49D23DE707DB}"/>
              </a:ext>
            </a:extLst>
          </p:cNvPr>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7210425" y="4210844"/>
            <a:ext cx="2714625" cy="1685925"/>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Appel met effen opvulling">
            <a:extLst>
              <a:ext uri="{FF2B5EF4-FFF2-40B4-BE49-F238E27FC236}">
                <a16:creationId xmlns:a16="http://schemas.microsoft.com/office/drawing/2014/main" id="{6643D5E3-6E52-A8A1-28AD-D55D06E5370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73124" y="5894093"/>
            <a:ext cx="914400" cy="914400"/>
          </a:xfrm>
          <a:prstGeom prst="rect">
            <a:avLst/>
          </a:prstGeom>
        </p:spPr>
      </p:pic>
    </p:spTree>
    <p:extLst>
      <p:ext uri="{BB962C8B-B14F-4D97-AF65-F5344CB8AC3E}">
        <p14:creationId xmlns:p14="http://schemas.microsoft.com/office/powerpoint/2010/main" val="660796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descr="champignons">
            <a:extLst>
              <a:ext uri="{FF2B5EF4-FFF2-40B4-BE49-F238E27FC236}">
                <a16:creationId xmlns:a16="http://schemas.microsoft.com/office/drawing/2014/main" id="{D97B32EE-3A4B-2F49-A7F1-929098AB011B}"/>
              </a:ext>
            </a:extLst>
          </p:cNvPr>
          <p:cNvPicPr>
            <a:picLocks noChangeAspect="1"/>
          </p:cNvPicPr>
          <p:nvPr/>
        </p:nvPicPr>
        <p:blipFill rotWithShape="1">
          <a:blip r:embed="rId3">
            <a:extLst>
              <a:ext uri="{28A0092B-C50C-407E-A947-70E740481C1C}">
                <a14:useLocalDpi xmlns:a14="http://schemas.microsoft.com/office/drawing/2010/main" val="0"/>
              </a:ext>
            </a:extLst>
          </a:blip>
          <a:srcRect r="-2"/>
          <a:stretch/>
        </p:blipFill>
        <p:spPr>
          <a:xfrm>
            <a:off x="2930184" y="-2655"/>
            <a:ext cx="2996169" cy="3358597"/>
          </a:xfrm>
          <a:prstGeom prst="rect">
            <a:avLst/>
          </a:prstGeom>
        </p:spPr>
      </p:pic>
      <p:pic>
        <p:nvPicPr>
          <p:cNvPr id="12" name="Afbeelding 11" descr="tomaten en cherry-tomaten">
            <a:extLst>
              <a:ext uri="{FF2B5EF4-FFF2-40B4-BE49-F238E27FC236}">
                <a16:creationId xmlns:a16="http://schemas.microsoft.com/office/drawing/2014/main" id="{125DEDD5-30B7-4040-BAD5-B964E0635F9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3504904"/>
            <a:ext cx="5926333" cy="3353096"/>
          </a:xfrm>
          <a:prstGeom prst="rect">
            <a:avLst/>
          </a:prstGeom>
        </p:spPr>
      </p:pic>
      <p:sp>
        <p:nvSpPr>
          <p:cNvPr id="2" name="Titel 1">
            <a:extLst>
              <a:ext uri="{FF2B5EF4-FFF2-40B4-BE49-F238E27FC236}">
                <a16:creationId xmlns:a16="http://schemas.microsoft.com/office/drawing/2014/main" id="{5F3F6C66-D6D7-4A72-9928-967AEA400766}"/>
              </a:ext>
            </a:extLst>
          </p:cNvPr>
          <p:cNvSpPr>
            <a:spLocks noGrp="1"/>
          </p:cNvSpPr>
          <p:nvPr>
            <p:ph type="title"/>
          </p:nvPr>
        </p:nvSpPr>
        <p:spPr>
          <a:xfrm>
            <a:off x="6400800" y="484632"/>
            <a:ext cx="5299586" cy="1609344"/>
          </a:xfrm>
          <a:ln>
            <a:noFill/>
          </a:ln>
        </p:spPr>
        <p:txBody>
          <a:bodyPr rtlCol="0">
            <a:normAutofit/>
          </a:bodyPr>
          <a:lstStyle/>
          <a:p>
            <a:pPr rtl="0"/>
            <a:r>
              <a:rPr lang="nl-NL" sz="4000" dirty="0"/>
              <a:t>agenda</a:t>
            </a:r>
          </a:p>
        </p:txBody>
      </p:sp>
      <p:pic>
        <p:nvPicPr>
          <p:cNvPr id="10" name="Afbeelding 9" descr="wortelen">
            <a:extLst>
              <a:ext uri="{FF2B5EF4-FFF2-40B4-BE49-F238E27FC236}">
                <a16:creationId xmlns:a16="http://schemas.microsoft.com/office/drawing/2014/main" id="{BF2128BA-4DEB-F44E-AEEA-6551A932B9B6}"/>
              </a:ext>
            </a:extLst>
          </p:cNvPr>
          <p:cNvPicPr>
            <a:picLocks noChangeAspect="1"/>
          </p:cNvPicPr>
          <p:nvPr/>
        </p:nvPicPr>
        <p:blipFill rotWithShape="1">
          <a:blip r:embed="rId5">
            <a:extLst>
              <a:ext uri="{28A0092B-C50C-407E-A947-70E740481C1C}">
                <a14:useLocalDpi xmlns:a14="http://schemas.microsoft.com/office/drawing/2010/main" val="0"/>
              </a:ext>
            </a:extLst>
          </a:blip>
          <a:srcRect r="-2"/>
          <a:stretch/>
        </p:blipFill>
        <p:spPr>
          <a:xfrm>
            <a:off x="20" y="10"/>
            <a:ext cx="2769297" cy="3355932"/>
          </a:xfrm>
          <a:prstGeom prst="rect">
            <a:avLst/>
          </a:prstGeom>
        </p:spPr>
      </p:pic>
      <p:graphicFrame>
        <p:nvGraphicFramePr>
          <p:cNvPr id="76" name="Tijdelijke aanduiding voor inhoud 2" descr="Pictogram voor SmartArt-afbeelding">
            <a:extLst>
              <a:ext uri="{FF2B5EF4-FFF2-40B4-BE49-F238E27FC236}">
                <a16:creationId xmlns:a16="http://schemas.microsoft.com/office/drawing/2014/main" id="{F6689467-90E9-3D40-8EC6-DF4B0D9B384A}"/>
              </a:ext>
            </a:extLst>
          </p:cNvPr>
          <p:cNvGraphicFramePr>
            <a:graphicFrameLocks noGrp="1" noChangeAspect="1"/>
          </p:cNvGraphicFramePr>
          <p:nvPr>
            <p:ph idx="1"/>
            <p:extLst>
              <p:ext uri="{D42A27DB-BD31-4B8C-83A1-F6EECF244321}">
                <p14:modId xmlns:p14="http://schemas.microsoft.com/office/powerpoint/2010/main" val="2127661741"/>
              </p:ext>
            </p:extLst>
          </p:nvPr>
        </p:nvGraphicFramePr>
        <p:xfrm>
          <a:off x="6400799" y="2121408"/>
          <a:ext cx="5299585" cy="40507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 name="Graphic 4" descr="Appel met effen opvulling">
            <a:extLst>
              <a:ext uri="{FF2B5EF4-FFF2-40B4-BE49-F238E27FC236}">
                <a16:creationId xmlns:a16="http://schemas.microsoft.com/office/drawing/2014/main" id="{BEA2CDF3-9684-4AAE-62D9-82DF342CFBD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73124" y="5894093"/>
            <a:ext cx="914400" cy="914400"/>
          </a:xfrm>
          <a:prstGeom prst="rect">
            <a:avLst/>
          </a:prstGeom>
        </p:spPr>
      </p:pic>
      <p:sp>
        <p:nvSpPr>
          <p:cNvPr id="3" name="Rechthoek: afgeronde hoeken 2">
            <a:extLst>
              <a:ext uri="{FF2B5EF4-FFF2-40B4-BE49-F238E27FC236}">
                <a16:creationId xmlns:a16="http://schemas.microsoft.com/office/drawing/2014/main" id="{950BBBFC-CD3C-1C46-9C14-C6D7871D8D12}"/>
              </a:ext>
            </a:extLst>
          </p:cNvPr>
          <p:cNvSpPr/>
          <p:nvPr/>
        </p:nvSpPr>
        <p:spPr>
          <a:xfrm>
            <a:off x="6380018" y="3794348"/>
            <a:ext cx="5299586" cy="704919"/>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618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0E0FB-3D18-11E9-FF3D-FED912E893E2}"/>
              </a:ext>
            </a:extLst>
          </p:cNvPr>
          <p:cNvSpPr>
            <a:spLocks noGrp="1"/>
          </p:cNvSpPr>
          <p:nvPr>
            <p:ph type="title"/>
          </p:nvPr>
        </p:nvSpPr>
        <p:spPr/>
        <p:txBody>
          <a:bodyPr/>
          <a:lstStyle/>
          <a:p>
            <a:endParaRPr lang="nl-NL"/>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7" name="Tijdelijke aanduiding voor inhoud 6">
                <a:extLst>
                  <a:ext uri="{FF2B5EF4-FFF2-40B4-BE49-F238E27FC236}">
                    <a16:creationId xmlns:a16="http://schemas.microsoft.com/office/drawing/2014/main" id="{210F9E71-745D-77AD-547E-F9E8E6B65F4A}"/>
                  </a:ext>
                </a:extLst>
              </p:cNvPr>
              <p:cNvGraphicFramePr>
                <a:graphicFrameLocks noGrp="1"/>
              </p:cNvGraphicFramePr>
              <p:nvPr>
                <p:ph idx="1"/>
                <p:extLst>
                  <p:ext uri="{D42A27DB-BD31-4B8C-83A1-F6EECF244321}">
                    <p14:modId xmlns:p14="http://schemas.microsoft.com/office/powerpoint/2010/main" val="2302589953"/>
                  </p:ext>
                </p:extLst>
              </p:nvPr>
            </p:nvGraphicFramePr>
            <p:xfrm>
              <a:off x="145472" y="2"/>
              <a:ext cx="12046527" cy="685799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7" name="Tijdelijke aanduiding voor inhoud 6">
                <a:extLst>
                  <a:ext uri="{FF2B5EF4-FFF2-40B4-BE49-F238E27FC236}">
                    <a16:creationId xmlns:a16="http://schemas.microsoft.com/office/drawing/2014/main" id="{210F9E71-745D-77AD-547E-F9E8E6B65F4A}"/>
                  </a:ext>
                </a:extLst>
              </p:cNvPr>
              <p:cNvPicPr>
                <a:picLocks noGrp="1" noRot="1" noChangeAspect="1" noMove="1" noResize="1" noEditPoints="1" noAdjustHandles="1" noChangeArrowheads="1" noChangeShapeType="1"/>
              </p:cNvPicPr>
              <p:nvPr/>
            </p:nvPicPr>
            <p:blipFill>
              <a:blip r:embed="rId3"/>
              <a:stretch>
                <a:fillRect/>
              </a:stretch>
            </p:blipFill>
            <p:spPr>
              <a:xfrm>
                <a:off x="145472" y="2"/>
                <a:ext cx="12046527" cy="6857998"/>
              </a:xfrm>
              <a:prstGeom prst="rect">
                <a:avLst/>
              </a:prstGeom>
            </p:spPr>
          </p:pic>
        </mc:Fallback>
      </mc:AlternateContent>
    </p:spTree>
    <p:extLst>
      <p:ext uri="{BB962C8B-B14F-4D97-AF65-F5344CB8AC3E}">
        <p14:creationId xmlns:p14="http://schemas.microsoft.com/office/powerpoint/2010/main" val="6325997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qi4mfhgju1wvmhwtpcto3hjc839xy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ut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25.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32.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38.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47.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75.png"/></Relationships>
</file>

<file path=ppt/webextensions/_rels/webextension6.xml.rels><?xml version="1.0" encoding="UTF-8" standalone="yes"?>
<Relationships xmlns="http://schemas.openxmlformats.org/package/2006/relationships"><Relationship Id="rId1" Type="http://schemas.openxmlformats.org/officeDocument/2006/relationships/image" Target="../media/image78.png"/></Relationships>
</file>

<file path=ppt/webextensions/webextension1.xml><?xml version="1.0" encoding="utf-8"?>
<we:webextension xmlns:we="http://schemas.microsoft.com/office/webextensions/webextension/2010/11" id="{872D0A0C-235A-4B63-8862-C7A0296947D9}">
  <we:reference id="wa104379261" version="4.3.0.0" store="nl-NL" storeType="OMEX"/>
  <we:alternateReferences>
    <we:reference id="WA104379261" version="4.3.0.0" store="" storeType="OMEX"/>
  </we:alternateReferences>
  <we:properties>
    <we:property name="MENTIMETER_QUESTION_ID_KEY" value="&quot;vjeomxvengpq&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60ADF649-DA9F-42CE-8950-E17FBC8B7745}">
  <we:reference id="wa104379261" version="4.3.0.0" store="nl-NL" storeType="OMEX"/>
  <we:alternateReferences>
    <we:reference id="WA104379261" version="4.3.0.0" store="" storeType="OMEX"/>
  </we:alternateReferences>
  <we:properties>
    <we:property name="MENTIMETER_QUESTION_ID_KEY" value="&quot;vkf4kxreebpm&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BAD2CBAB-D851-4B65-99E2-0206044DBE6A}">
  <we:reference id="wa104379261" version="4.3.0.0" store="nl-NL" storeType="OMEX"/>
  <we:alternateReferences>
    <we:reference id="WA104379261" version="4.3.0.0" store="" storeType="OMEX"/>
  </we:alternateReferences>
  <we:properties>
    <we:property name="MENTIMETER_QUESTION_ID_KEY" value="&quot;2dcgv4a53y7j&quot;"/>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F48974E4-9C32-42F0-945A-7682569D1148}">
  <we:reference id="wa104379261" version="4.3.0.0" store="nl-NL" storeType="OMEX"/>
  <we:alternateReferences>
    <we:reference id="WA104379261" version="4.3.0.0" store="" storeType="OMEX"/>
  </we:alternateReferences>
  <we:properties>
    <we:property name="MENTIMETER_QUESTION_ID_KEY" value="&quot;xfqx4v4udueg&quot;"/>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C0FF6A41-8963-435F-A289-80DE7952066A}">
  <we:reference id="wa104379261" version="4.3.0.0" store="nl-NL" storeType="OMEX"/>
  <we:alternateReferences>
    <we:reference id="WA104379261" version="4.3.0.0" store="" storeType="OMEX"/>
  </we:alternateReferences>
  <we:properties>
    <we:property name="MENTIMETER_QUESTION_ID_KEY" value="&quot;a5taiy9wbjik&quot;"/>
  </we:properties>
  <we:bindings/>
  <we:snapshot xmlns:r="http://schemas.openxmlformats.org/officeDocument/2006/relationships" r:embed="rId1"/>
</we:webextension>
</file>

<file path=ppt/webextensions/webextension6.xml><?xml version="1.0" encoding="utf-8"?>
<we:webextension xmlns:we="http://schemas.microsoft.com/office/webextensions/webextension/2010/11" id="{5E4351A2-3040-4E66-B231-9B4B224E56A9}">
  <we:reference id="wa104379261" version="4.3.0.0" store="nl-NL" storeType="OMEX"/>
  <we:alternateReferences>
    <we:reference id="WA104379261" version="4.3.0.0" store="" storeType="OMEX"/>
  </we:alternateReferences>
  <we:properties>
    <we:property name="MENTIMETER_QUESTION_ID_KEY" value="&quot;j1bus6h3jn6x&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66D50E828292438FC672F0CE9235F9" ma:contentTypeVersion="5" ma:contentTypeDescription="Create a new document." ma:contentTypeScope="" ma:versionID="c9805f9b7652f3a4b84d86ffc928ee64">
  <xsd:schema xmlns:xsd="http://www.w3.org/2001/XMLSchema" xmlns:xs="http://www.w3.org/2001/XMLSchema" xmlns:p="http://schemas.microsoft.com/office/2006/metadata/properties" xmlns:ns3="3e6197d4-2943-4ec9-aa69-246664158721" targetNamespace="http://schemas.microsoft.com/office/2006/metadata/properties" ma:root="true" ma:fieldsID="5e69a70ffad09e849548ff5211dbdded" ns3:_="">
    <xsd:import namespace="3e6197d4-2943-4ec9-aa69-246664158721"/>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6197d4-2943-4ec9-aa69-2466641587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9DCC81-24A5-4A00-9729-935F92B557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6197d4-2943-4ec9-aa69-2466641587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5F63BB-8299-4DC6-BEF4-D74C2867262F}">
  <ds:schemaRefs>
    <ds:schemaRef ds:uri="3e6197d4-2943-4ec9-aa69-246664158721"/>
    <ds:schemaRef ds:uri="http://schemas.microsoft.com/office/2006/documentManagement/types"/>
    <ds:schemaRef ds:uri="http://purl.org/dc/terms/"/>
    <ds:schemaRef ds:uri="http://www.w3.org/XML/1998/namespace"/>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D8D68FF4-BAD0-4642-AF13-8C81E6DA6F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Ontwerp met eten</Template>
  <TotalTime>37734</TotalTime>
  <Words>1810</Words>
  <Application>Microsoft Office PowerPoint</Application>
  <PresentationFormat>Breedbeeld</PresentationFormat>
  <Paragraphs>218</Paragraphs>
  <Slides>43</Slides>
  <Notes>17</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43</vt:i4>
      </vt:variant>
    </vt:vector>
  </HeadingPairs>
  <TitlesOfParts>
    <vt:vector size="51" baseType="lpstr">
      <vt:lpstr>Arial</vt:lpstr>
      <vt:lpstr>Calibri</vt:lpstr>
      <vt:lpstr>Rockwell</vt:lpstr>
      <vt:lpstr>Rockwell Condensed</vt:lpstr>
      <vt:lpstr>Rockwell Extra Bold</vt:lpstr>
      <vt:lpstr>Ubuntu</vt:lpstr>
      <vt:lpstr>Wingdings</vt:lpstr>
      <vt:lpstr>Houttype</vt:lpstr>
      <vt:lpstr>Onderweg naar gezonde eetgewoontes</vt:lpstr>
      <vt:lpstr>agenda</vt:lpstr>
      <vt:lpstr>STEPHANIE DE VRIES</vt:lpstr>
      <vt:lpstr>agenda</vt:lpstr>
      <vt:lpstr>PowerPoint-presentatie</vt:lpstr>
      <vt:lpstr>Heb jij hier weleens van gehoord?</vt:lpstr>
      <vt:lpstr>actueel</vt:lpstr>
      <vt:lpstr>agenda</vt:lpstr>
      <vt:lpstr>PowerPoint-presentatie</vt:lpstr>
      <vt:lpstr>PowerPoint-presentatie</vt:lpstr>
      <vt:lpstr>SCHIJF VAN VIJF - voedingscentrum</vt:lpstr>
      <vt:lpstr>Gezonde voeding kinderen tot 4 jaar</vt:lpstr>
      <vt:lpstr>PowerPoint-presentatie</vt:lpstr>
      <vt:lpstr>Smaakvoorkeuren </vt:lpstr>
      <vt:lpstr>Kinderen tot 4 jaar</vt:lpstr>
      <vt:lpstr>Wat geef je?</vt:lpstr>
      <vt:lpstr>WAT GEEF JE NOG NIET?</vt:lpstr>
      <vt:lpstr>PowerPoint-presentatie</vt:lpstr>
      <vt:lpstr>PowerPoint-presentatie</vt:lpstr>
      <vt:lpstr>VOORBEELD DAGMENU tot 4 jaar</vt:lpstr>
      <vt:lpstr>Gezonde voeding kinderen vanaf 4 jaar</vt:lpstr>
      <vt:lpstr>Kinderen van 4 tot 8 jaar</vt:lpstr>
      <vt:lpstr>Kinderen vanaf 9 jaar</vt:lpstr>
      <vt:lpstr>PowerPoint-presentatie</vt:lpstr>
      <vt:lpstr>Wat geef je?</vt:lpstr>
      <vt:lpstr>Wat geef je liever niet</vt:lpstr>
      <vt:lpstr>Kijk voor meer ideeën op het voedingscentrum</vt:lpstr>
      <vt:lpstr>Hoeveel schep je op?</vt:lpstr>
      <vt:lpstr>Waterflessen met geurpod (air up)</vt:lpstr>
      <vt:lpstr>En hoe zit het met gezoete dranken?</vt:lpstr>
      <vt:lpstr>Zoetstoffen gezond of ongezond?</vt:lpstr>
      <vt:lpstr>Zoetstoffen gezond of ongezond?</vt:lpstr>
      <vt:lpstr>Feit of fabel</vt:lpstr>
      <vt:lpstr>Margarine, halvarine of roomboter?</vt:lpstr>
      <vt:lpstr>Hoe omgaan met trends op social media?</vt:lpstr>
      <vt:lpstr>Vegetarisch of veganistisch</vt:lpstr>
      <vt:lpstr>agenda</vt:lpstr>
      <vt:lpstr>PowerPoint-presentatie</vt:lpstr>
      <vt:lpstr>Hoe leren we gezonde eetgewoontes aan?</vt:lpstr>
      <vt:lpstr>Moeilijke eter?</vt:lpstr>
      <vt:lpstr>PowerPoint-presentatie</vt:lpstr>
      <vt:lpstr>agenda</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Onderweg naar gezonde eetgewoontes</dc:title>
  <dc:creator>Stephanie de Vries</dc:creator>
  <cp:lastModifiedBy>Stephanie de Vries</cp:lastModifiedBy>
  <cp:revision>5</cp:revision>
  <dcterms:created xsi:type="dcterms:W3CDTF">2024-04-25T18:21:37Z</dcterms:created>
  <dcterms:modified xsi:type="dcterms:W3CDTF">2024-05-28T09:02:11Z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0x010100CA66D50E828292438FC672F0CE9235F9</vt:lpwstr>
  </property>
</Properties>
</file>